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97" r:id="rId4"/>
    <p:sldId id="258" r:id="rId5"/>
    <p:sldId id="263" r:id="rId6"/>
    <p:sldId id="266" r:id="rId7"/>
    <p:sldId id="267" r:id="rId8"/>
    <p:sldId id="298" r:id="rId9"/>
    <p:sldId id="268" r:id="rId10"/>
    <p:sldId id="299" r:id="rId11"/>
    <p:sldId id="300" r:id="rId12"/>
    <p:sldId id="301" r:id="rId13"/>
    <p:sldId id="275" r:id="rId14"/>
    <p:sldId id="274" r:id="rId15"/>
    <p:sldId id="272" r:id="rId16"/>
    <p:sldId id="276" r:id="rId17"/>
    <p:sldId id="277" r:id="rId18"/>
    <p:sldId id="296"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9" autoAdjust="0"/>
    <p:restoredTop sz="94660"/>
  </p:normalViewPr>
  <p:slideViewPr>
    <p:cSldViewPr snapToGrid="0">
      <p:cViewPr varScale="1">
        <p:scale>
          <a:sx n="67" d="100"/>
          <a:sy n="67" d="100"/>
        </p:scale>
        <p:origin x="8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0D21D-1D8E-4DF4-BB94-195878989A3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EBD116C-CDBA-4F51-B36B-714DDCA518AF}">
      <dgm:prSet phldrT="[Text]" custT="1"/>
      <dgm:spPr>
        <a:solidFill>
          <a:srgbClr val="00B0F0"/>
        </a:solidFill>
        <a:ln>
          <a:solidFill>
            <a:schemeClr val="bg1"/>
          </a:solidFill>
        </a:ln>
      </dgm:spPr>
      <dgm:t>
        <a:bodyPr/>
        <a:lstStyle/>
        <a:p>
          <a:r>
            <a:rPr lang="en-US" sz="2800" b="1" dirty="0">
              <a:solidFill>
                <a:schemeClr val="tx1"/>
              </a:solidFill>
              <a:latin typeface="Times New Roman" panose="02020603050405020304" pitchFamily="18" charset="0"/>
              <a:cs typeface="Times New Roman" panose="02020603050405020304" pitchFamily="18" charset="0"/>
            </a:rPr>
            <a:t>Objectives</a:t>
          </a:r>
          <a:endParaRPr lang="en-US" sz="2800" dirty="0">
            <a:solidFill>
              <a:schemeClr val="tx1"/>
            </a:solidFill>
            <a:latin typeface="Times New Roman" panose="02020603050405020304" pitchFamily="18" charset="0"/>
            <a:cs typeface="Times New Roman" panose="02020603050405020304" pitchFamily="18" charset="0"/>
          </a:endParaRPr>
        </a:p>
      </dgm:t>
    </dgm:pt>
    <dgm:pt modelId="{45D39E01-F1DC-49E8-B287-66E555328E26}" type="parTrans" cxnId="{96F9AEA7-33F5-4486-923D-4E1DE7A564E5}">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14AABAE-6FD6-4614-8B1B-996DB38001D9}" type="sibTrans" cxnId="{96F9AEA7-33F5-4486-923D-4E1DE7A564E5}">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68AB3297-7A70-4872-99B8-40DD9F528919}">
      <dgm:prSet phldrT="[Tex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Enhance community participation in tourism development.</a:t>
          </a:r>
        </a:p>
      </dgm:t>
    </dgm:pt>
    <dgm:pt modelId="{E7C59626-E580-4356-812D-AAC4F4BC0129}" type="parTrans" cxnId="{FB609175-5D8F-44CB-B03E-4F4214D0DD51}">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5FC1168-ADF1-4062-ADD4-53374C609563}" type="sibTrans" cxnId="{FB609175-5D8F-44CB-B03E-4F4214D0DD51}">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467B1FDD-0236-48A1-A26B-CFC5F219A1EF}">
      <dgm:prSet phldrT="[Text]" custT="1"/>
      <dgm:spPr>
        <a:solidFill>
          <a:srgbClr val="92D050"/>
        </a:solidFill>
        <a:ln>
          <a:solidFill>
            <a:schemeClr val="bg1"/>
          </a:solidFill>
        </a:ln>
      </dgm:spPr>
      <dgm:t>
        <a:bodyPr/>
        <a:lstStyle/>
        <a:p>
          <a:r>
            <a:rPr lang="en-US" sz="2800" b="1" dirty="0">
              <a:solidFill>
                <a:schemeClr val="tx1"/>
              </a:solidFill>
              <a:latin typeface="Times New Roman" panose="02020603050405020304" pitchFamily="18" charset="0"/>
              <a:cs typeface="Times New Roman" panose="02020603050405020304" pitchFamily="18" charset="0"/>
            </a:rPr>
            <a:t>Scope</a:t>
          </a:r>
        </a:p>
      </dgm:t>
    </dgm:pt>
    <dgm:pt modelId="{1ED6A6C3-78DF-4DDD-86A5-BEF80D30BC87}" type="parTrans" cxnId="{FF625BF9-09C6-4505-A906-4FF198DC25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6C1863D-0379-4E90-A762-A92C0AE0C22E}" type="sibTrans" cxnId="{FF625BF9-09C6-4505-A906-4FF198DC25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4ED08CF4-6046-4E95-91FF-5B3D53CDF362}">
      <dgm:prSet phldrT="[Tex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Pilot implementation at several key tourist attractions in Tuyen Quang, including historical sites, scenic locations, and cultural villages</a:t>
          </a:r>
        </a:p>
      </dgm:t>
    </dgm:pt>
    <dgm:pt modelId="{8202FF7D-7ED4-41CC-A1B2-66131D9B69A9}" type="parTrans" cxnId="{543D0242-D9F0-47AC-B910-47E96D10B3A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AA79C063-AD9D-46E7-AE3C-04C098D8A362}" type="sibTrans" cxnId="{543D0242-D9F0-47AC-B910-47E96D10B3A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6DC763A1-0F45-481A-B441-C814C712B4D8}">
      <dgm:prSet phldrT="[Text]" custT="1"/>
      <dgm:spPr>
        <a:solidFill>
          <a:schemeClr val="accent5">
            <a:lumMod val="75000"/>
          </a:schemeClr>
        </a:solidFill>
        <a:ln>
          <a:solidFill>
            <a:schemeClr val="bg1"/>
          </a:solidFill>
        </a:ln>
      </dgm:spPr>
      <dgm:t>
        <a:bodyPr/>
        <a:lstStyle/>
        <a:p>
          <a:r>
            <a:rPr lang="en-US" sz="2800" b="1" dirty="0">
              <a:solidFill>
                <a:schemeClr val="tx1"/>
              </a:solidFill>
              <a:latin typeface="Times New Roman" panose="02020603050405020304" pitchFamily="18" charset="0"/>
              <a:cs typeface="Times New Roman" panose="02020603050405020304" pitchFamily="18" charset="0"/>
            </a:rPr>
            <a:t>Participants</a:t>
          </a:r>
          <a:endParaRPr lang="en-US" sz="2800" dirty="0">
            <a:solidFill>
              <a:schemeClr val="tx1"/>
            </a:solidFill>
            <a:latin typeface="Times New Roman" panose="02020603050405020304" pitchFamily="18" charset="0"/>
            <a:cs typeface="Times New Roman" panose="02020603050405020304" pitchFamily="18" charset="0"/>
          </a:endParaRPr>
        </a:p>
      </dgm:t>
    </dgm:pt>
    <dgm:pt modelId="{F0CEC6F3-B8C5-4AF8-AF89-EC1781C53880}" type="parTrans" cxnId="{9F85F6D0-FAEB-43B2-974C-2C1AC984E1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7F5FDE71-D6A0-4001-8CBE-A99942DF36B1}" type="sibTrans" cxnId="{9F85F6D0-FAEB-43B2-974C-2C1AC984E1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DC1C70A6-5755-428A-BFA2-D511235240FC}">
      <dgm:prSet phldrT="[Tex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Primary Participants:</a:t>
          </a:r>
          <a:r>
            <a:rPr lang="en-US" sz="2000" dirty="0">
              <a:solidFill>
                <a:schemeClr val="tx1"/>
              </a:solidFill>
              <a:latin typeface="Times New Roman" panose="02020603050405020304" pitchFamily="18" charset="0"/>
              <a:cs typeface="Times New Roman" panose="02020603050405020304" pitchFamily="18" charset="0"/>
            </a:rPr>
            <a:t> Domestic and international tourists. Local residents (tour guides, artisans, service providers).</a:t>
          </a:r>
        </a:p>
      </dgm:t>
    </dgm:pt>
    <dgm:pt modelId="{847D249A-86E6-43A4-998F-F1D179A441C4}" type="parTrans" cxnId="{21BA4204-188E-4A1F-B755-04F5C1316FE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21A910F-71B6-45B2-81E4-9A46C53ED7ED}" type="sibTrans" cxnId="{21BA4204-188E-4A1F-B755-04F5C1316FE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86C60209-171B-4FED-BE22-8554F32D2E4A}">
      <dgm:prSe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Apply technology to improve tourism experiences and promote the cultural and historical values of Tuyen Quang.</a:t>
          </a:r>
        </a:p>
      </dgm:t>
    </dgm:pt>
    <dgm:pt modelId="{B7538161-FA58-4EA5-94CD-EFF38E90961F}" type="parTrans" cxnId="{1DBE6720-DC0B-4049-ADA2-FB4539736F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5617665-8EC1-4C7D-80D9-E5DC530E2CC3}" type="sibTrans" cxnId="{1DBE6720-DC0B-4049-ADA2-FB4539736F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F144D543-F9C6-4892-8995-FA0EA76FF307}">
      <dgm:prSet custT="1"/>
      <dgm:spPr/>
      <dgm:t>
        <a:bodyPr/>
        <a:lstStyle/>
        <a:p>
          <a:r>
            <a:rPr lang="en-US" sz="2000" dirty="0">
              <a:solidFill>
                <a:schemeClr val="tx1"/>
              </a:solidFill>
              <a:latin typeface="Times New Roman" panose="02020603050405020304" pitchFamily="18" charset="0"/>
              <a:cs typeface="Times New Roman" panose="02020603050405020304" pitchFamily="18" charset="0"/>
            </a:rPr>
            <a:t>Foster collaboration among stakeholders (government, businesses, communities, and tourists)</a:t>
          </a:r>
        </a:p>
      </dgm:t>
    </dgm:pt>
    <dgm:pt modelId="{FCCE8DF6-4B66-4FDB-B6D8-8E4C3BC22DD5}" type="parTrans" cxnId="{9A0E1FC3-85E8-4294-BAF4-DE3354446888}">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BD1294DE-085E-4BEC-85E0-4DBFFF776E5E}" type="sibTrans" cxnId="{9A0E1FC3-85E8-4294-BAF4-DE3354446888}">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78EB5B39-2BBF-4F66-96B1-6B4F449A8037}">
      <dgm:prSet custT="1"/>
      <dgm:spPr/>
      <dgm:t>
        <a:bodyPr/>
        <a:lstStyle/>
        <a:p>
          <a:r>
            <a:rPr lang="en-US" sz="2000" b="1" dirty="0">
              <a:solidFill>
                <a:schemeClr val="tx1"/>
              </a:solidFill>
              <a:latin typeface="Times New Roman" panose="02020603050405020304" pitchFamily="18" charset="0"/>
              <a:cs typeface="Times New Roman" panose="02020603050405020304" pitchFamily="18" charset="0"/>
            </a:rPr>
            <a:t>Collaborative Participants:</a:t>
          </a:r>
          <a:r>
            <a:rPr lang="en-US" sz="2000" dirty="0">
              <a:solidFill>
                <a:schemeClr val="tx1"/>
              </a:solidFill>
              <a:latin typeface="Times New Roman" panose="02020603050405020304" pitchFamily="18" charset="0"/>
              <a:cs typeface="Times New Roman" panose="02020603050405020304" pitchFamily="18" charset="0"/>
            </a:rPr>
            <a:t> Tuyen Quang Department of Culture, Sports, and Tourism; Universities (students and lecturers specializing in tourism research); Tourism and technology enterprises.</a:t>
          </a:r>
        </a:p>
      </dgm:t>
    </dgm:pt>
    <dgm:pt modelId="{236E1B1D-A78B-4388-9AE9-38C0B4AA5CC2}" type="parTrans" cxnId="{38703B17-4922-488D-8736-056AAD1A571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631961AB-AD2E-435F-B4B9-8D2DECAE3959}" type="sibTrans" cxnId="{38703B17-4922-488D-8736-056AAD1A571D}">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D2A7F2B-BFB9-424D-A818-6FEA6E083EB5}" type="pres">
      <dgm:prSet presAssocID="{6880D21D-1D8E-4DF4-BB94-195878989A39}" presName="Name0" presStyleCnt="0">
        <dgm:presLayoutVars>
          <dgm:dir/>
          <dgm:animLvl val="lvl"/>
          <dgm:resizeHandles val="exact"/>
        </dgm:presLayoutVars>
      </dgm:prSet>
      <dgm:spPr/>
    </dgm:pt>
    <dgm:pt modelId="{0421626B-BDDB-4585-A4DC-C6A7E5A4B03C}" type="pres">
      <dgm:prSet presAssocID="{CEBD116C-CDBA-4F51-B36B-714DDCA518AF}" presName="composite" presStyleCnt="0"/>
      <dgm:spPr/>
    </dgm:pt>
    <dgm:pt modelId="{68DC4A93-CBCC-4ACF-94EA-4266420950D8}" type="pres">
      <dgm:prSet presAssocID="{CEBD116C-CDBA-4F51-B36B-714DDCA518AF}" presName="parTx" presStyleLbl="alignNode1" presStyleIdx="0" presStyleCnt="3">
        <dgm:presLayoutVars>
          <dgm:chMax val="0"/>
          <dgm:chPref val="0"/>
          <dgm:bulletEnabled val="1"/>
        </dgm:presLayoutVars>
      </dgm:prSet>
      <dgm:spPr/>
    </dgm:pt>
    <dgm:pt modelId="{86E5A553-5DE7-49BE-867C-CEC213C48095}" type="pres">
      <dgm:prSet presAssocID="{CEBD116C-CDBA-4F51-B36B-714DDCA518AF}" presName="desTx" presStyleLbl="alignAccFollowNode1" presStyleIdx="0" presStyleCnt="3">
        <dgm:presLayoutVars>
          <dgm:bulletEnabled val="1"/>
        </dgm:presLayoutVars>
      </dgm:prSet>
      <dgm:spPr/>
    </dgm:pt>
    <dgm:pt modelId="{D8D1E78B-020E-44AD-830E-DB4D72F75F1B}" type="pres">
      <dgm:prSet presAssocID="{314AABAE-6FD6-4614-8B1B-996DB38001D9}" presName="space" presStyleCnt="0"/>
      <dgm:spPr/>
    </dgm:pt>
    <dgm:pt modelId="{8400D0A7-F13E-4EC5-AC46-AAA57F59E041}" type="pres">
      <dgm:prSet presAssocID="{467B1FDD-0236-48A1-A26B-CFC5F219A1EF}" presName="composite" presStyleCnt="0"/>
      <dgm:spPr/>
    </dgm:pt>
    <dgm:pt modelId="{CF7CAA43-C02A-47D7-B8E0-658930869194}" type="pres">
      <dgm:prSet presAssocID="{467B1FDD-0236-48A1-A26B-CFC5F219A1EF}" presName="parTx" presStyleLbl="alignNode1" presStyleIdx="1" presStyleCnt="3">
        <dgm:presLayoutVars>
          <dgm:chMax val="0"/>
          <dgm:chPref val="0"/>
          <dgm:bulletEnabled val="1"/>
        </dgm:presLayoutVars>
      </dgm:prSet>
      <dgm:spPr/>
    </dgm:pt>
    <dgm:pt modelId="{67F1D8D5-2BE1-4B37-A293-1F1456D0E39D}" type="pres">
      <dgm:prSet presAssocID="{467B1FDD-0236-48A1-A26B-CFC5F219A1EF}" presName="desTx" presStyleLbl="alignAccFollowNode1" presStyleIdx="1" presStyleCnt="3">
        <dgm:presLayoutVars>
          <dgm:bulletEnabled val="1"/>
        </dgm:presLayoutVars>
      </dgm:prSet>
      <dgm:spPr/>
    </dgm:pt>
    <dgm:pt modelId="{EE2AA289-76E6-4D15-8546-D77CD1DDA38B}" type="pres">
      <dgm:prSet presAssocID="{26C1863D-0379-4E90-A762-A92C0AE0C22E}" presName="space" presStyleCnt="0"/>
      <dgm:spPr/>
    </dgm:pt>
    <dgm:pt modelId="{6E4AEF06-DADA-430A-9139-CBE77A4D40DD}" type="pres">
      <dgm:prSet presAssocID="{6DC763A1-0F45-481A-B441-C814C712B4D8}" presName="composite" presStyleCnt="0"/>
      <dgm:spPr/>
    </dgm:pt>
    <dgm:pt modelId="{6FB11B8F-7DD3-48F7-A356-72B44E9794D7}" type="pres">
      <dgm:prSet presAssocID="{6DC763A1-0F45-481A-B441-C814C712B4D8}" presName="parTx" presStyleLbl="alignNode1" presStyleIdx="2" presStyleCnt="3">
        <dgm:presLayoutVars>
          <dgm:chMax val="0"/>
          <dgm:chPref val="0"/>
          <dgm:bulletEnabled val="1"/>
        </dgm:presLayoutVars>
      </dgm:prSet>
      <dgm:spPr/>
    </dgm:pt>
    <dgm:pt modelId="{4D94A51B-A5E6-4881-80D1-67B9DE966F1B}" type="pres">
      <dgm:prSet presAssocID="{6DC763A1-0F45-481A-B441-C814C712B4D8}" presName="desTx" presStyleLbl="alignAccFollowNode1" presStyleIdx="2" presStyleCnt="3">
        <dgm:presLayoutVars>
          <dgm:bulletEnabled val="1"/>
        </dgm:presLayoutVars>
      </dgm:prSet>
      <dgm:spPr/>
    </dgm:pt>
  </dgm:ptLst>
  <dgm:cxnLst>
    <dgm:cxn modelId="{D76A0604-4D09-40D4-A7DB-AE322171C5CD}" type="presOf" srcId="{86C60209-171B-4FED-BE22-8554F32D2E4A}" destId="{86E5A553-5DE7-49BE-867C-CEC213C48095}" srcOrd="0" destOrd="1" presId="urn:microsoft.com/office/officeart/2005/8/layout/hList1"/>
    <dgm:cxn modelId="{21BA4204-188E-4A1F-B755-04F5C1316FEC}" srcId="{6DC763A1-0F45-481A-B441-C814C712B4D8}" destId="{DC1C70A6-5755-428A-BFA2-D511235240FC}" srcOrd="0" destOrd="0" parTransId="{847D249A-86E6-43A4-998F-F1D179A441C4}" sibTransId="{921A910F-71B6-45B2-81E4-9A46C53ED7ED}"/>
    <dgm:cxn modelId="{2FD5DC11-C33E-477C-B100-FAC03353B92D}" type="presOf" srcId="{78EB5B39-2BBF-4F66-96B1-6B4F449A8037}" destId="{4D94A51B-A5E6-4881-80D1-67B9DE966F1B}" srcOrd="0" destOrd="1" presId="urn:microsoft.com/office/officeart/2005/8/layout/hList1"/>
    <dgm:cxn modelId="{38703B17-4922-488D-8736-056AAD1A571D}" srcId="{6DC763A1-0F45-481A-B441-C814C712B4D8}" destId="{78EB5B39-2BBF-4F66-96B1-6B4F449A8037}" srcOrd="1" destOrd="0" parTransId="{236E1B1D-A78B-4388-9AE9-38C0B4AA5CC2}" sibTransId="{631961AB-AD2E-435F-B4B9-8D2DECAE3959}"/>
    <dgm:cxn modelId="{1DBE6720-DC0B-4049-ADA2-FB4539736F23}" srcId="{CEBD116C-CDBA-4F51-B36B-714DDCA518AF}" destId="{86C60209-171B-4FED-BE22-8554F32D2E4A}" srcOrd="1" destOrd="0" parTransId="{B7538161-FA58-4EA5-94CD-EFF38E90961F}" sibTransId="{95617665-8EC1-4C7D-80D9-E5DC530E2CC3}"/>
    <dgm:cxn modelId="{0A575D32-C1AB-4BD4-BCCD-484340322100}" type="presOf" srcId="{6DC763A1-0F45-481A-B441-C814C712B4D8}" destId="{6FB11B8F-7DD3-48F7-A356-72B44E9794D7}" srcOrd="0" destOrd="0" presId="urn:microsoft.com/office/officeart/2005/8/layout/hList1"/>
    <dgm:cxn modelId="{32B8E635-C657-45C7-9277-924D06F6861F}" type="presOf" srcId="{4ED08CF4-6046-4E95-91FF-5B3D53CDF362}" destId="{67F1D8D5-2BE1-4B37-A293-1F1456D0E39D}" srcOrd="0" destOrd="0" presId="urn:microsoft.com/office/officeart/2005/8/layout/hList1"/>
    <dgm:cxn modelId="{543D0242-D9F0-47AC-B910-47E96D10B3AB}" srcId="{467B1FDD-0236-48A1-A26B-CFC5F219A1EF}" destId="{4ED08CF4-6046-4E95-91FF-5B3D53CDF362}" srcOrd="0" destOrd="0" parTransId="{8202FF7D-7ED4-41CC-A1B2-66131D9B69A9}" sibTransId="{AA79C063-AD9D-46E7-AE3C-04C098D8A362}"/>
    <dgm:cxn modelId="{35B8E14E-1F3F-4832-9941-B8DB4FC75E8C}" type="presOf" srcId="{CEBD116C-CDBA-4F51-B36B-714DDCA518AF}" destId="{68DC4A93-CBCC-4ACF-94EA-4266420950D8}" srcOrd="0" destOrd="0" presId="urn:microsoft.com/office/officeart/2005/8/layout/hList1"/>
    <dgm:cxn modelId="{FB609175-5D8F-44CB-B03E-4F4214D0DD51}" srcId="{CEBD116C-CDBA-4F51-B36B-714DDCA518AF}" destId="{68AB3297-7A70-4872-99B8-40DD9F528919}" srcOrd="0" destOrd="0" parTransId="{E7C59626-E580-4356-812D-AAC4F4BC0129}" sibTransId="{95FC1168-ADF1-4062-ADD4-53374C609563}"/>
    <dgm:cxn modelId="{E968F07C-8053-40C7-9E73-FB30D3279538}" type="presOf" srcId="{467B1FDD-0236-48A1-A26B-CFC5F219A1EF}" destId="{CF7CAA43-C02A-47D7-B8E0-658930869194}" srcOrd="0" destOrd="0" presId="urn:microsoft.com/office/officeart/2005/8/layout/hList1"/>
    <dgm:cxn modelId="{B510A293-3F90-4A10-A203-212D7716059C}" type="presOf" srcId="{F144D543-F9C6-4892-8995-FA0EA76FF307}" destId="{86E5A553-5DE7-49BE-867C-CEC213C48095}" srcOrd="0" destOrd="2" presId="urn:microsoft.com/office/officeart/2005/8/layout/hList1"/>
    <dgm:cxn modelId="{6E013D9C-A0A4-46D3-B439-B3C4456FAC39}" type="presOf" srcId="{DC1C70A6-5755-428A-BFA2-D511235240FC}" destId="{4D94A51B-A5E6-4881-80D1-67B9DE966F1B}" srcOrd="0" destOrd="0" presId="urn:microsoft.com/office/officeart/2005/8/layout/hList1"/>
    <dgm:cxn modelId="{80C7ECA2-6A80-4E9E-90F5-9B70ED479583}" type="presOf" srcId="{68AB3297-7A70-4872-99B8-40DD9F528919}" destId="{86E5A553-5DE7-49BE-867C-CEC213C48095}" srcOrd="0" destOrd="0" presId="urn:microsoft.com/office/officeart/2005/8/layout/hList1"/>
    <dgm:cxn modelId="{96F9AEA7-33F5-4486-923D-4E1DE7A564E5}" srcId="{6880D21D-1D8E-4DF4-BB94-195878989A39}" destId="{CEBD116C-CDBA-4F51-B36B-714DDCA518AF}" srcOrd="0" destOrd="0" parTransId="{45D39E01-F1DC-49E8-B287-66E555328E26}" sibTransId="{314AABAE-6FD6-4614-8B1B-996DB38001D9}"/>
    <dgm:cxn modelId="{29C45FA9-B065-43BA-9EEE-36EEA62167FC}" type="presOf" srcId="{6880D21D-1D8E-4DF4-BB94-195878989A39}" destId="{3D2A7F2B-BFB9-424D-A818-6FEA6E083EB5}" srcOrd="0" destOrd="0" presId="urn:microsoft.com/office/officeart/2005/8/layout/hList1"/>
    <dgm:cxn modelId="{9A0E1FC3-85E8-4294-BAF4-DE3354446888}" srcId="{CEBD116C-CDBA-4F51-B36B-714DDCA518AF}" destId="{F144D543-F9C6-4892-8995-FA0EA76FF307}" srcOrd="2" destOrd="0" parTransId="{FCCE8DF6-4B66-4FDB-B6D8-8E4C3BC22DD5}" sibTransId="{BD1294DE-085E-4BEC-85E0-4DBFFF776E5E}"/>
    <dgm:cxn modelId="{9F85F6D0-FAEB-43B2-974C-2C1AC984E123}" srcId="{6880D21D-1D8E-4DF4-BB94-195878989A39}" destId="{6DC763A1-0F45-481A-B441-C814C712B4D8}" srcOrd="2" destOrd="0" parTransId="{F0CEC6F3-B8C5-4AF8-AF89-EC1781C53880}" sibTransId="{7F5FDE71-D6A0-4001-8CBE-A99942DF36B1}"/>
    <dgm:cxn modelId="{FF625BF9-09C6-4505-A906-4FF198DC25BB}" srcId="{6880D21D-1D8E-4DF4-BB94-195878989A39}" destId="{467B1FDD-0236-48A1-A26B-CFC5F219A1EF}" srcOrd="1" destOrd="0" parTransId="{1ED6A6C3-78DF-4DDD-86A5-BEF80D30BC87}" sibTransId="{26C1863D-0379-4E90-A762-A92C0AE0C22E}"/>
    <dgm:cxn modelId="{2F09115D-0E44-4BAB-B52F-7DC515321E73}" type="presParOf" srcId="{3D2A7F2B-BFB9-424D-A818-6FEA6E083EB5}" destId="{0421626B-BDDB-4585-A4DC-C6A7E5A4B03C}" srcOrd="0" destOrd="0" presId="urn:microsoft.com/office/officeart/2005/8/layout/hList1"/>
    <dgm:cxn modelId="{9C593DD8-A2F5-42F5-82EB-3194988CC8FE}" type="presParOf" srcId="{0421626B-BDDB-4585-A4DC-C6A7E5A4B03C}" destId="{68DC4A93-CBCC-4ACF-94EA-4266420950D8}" srcOrd="0" destOrd="0" presId="urn:microsoft.com/office/officeart/2005/8/layout/hList1"/>
    <dgm:cxn modelId="{7190BF28-89F2-4E1F-9816-80EA1A763ECC}" type="presParOf" srcId="{0421626B-BDDB-4585-A4DC-C6A7E5A4B03C}" destId="{86E5A553-5DE7-49BE-867C-CEC213C48095}" srcOrd="1" destOrd="0" presId="urn:microsoft.com/office/officeart/2005/8/layout/hList1"/>
    <dgm:cxn modelId="{194652A7-AB69-47B3-A948-B87B810CBCF4}" type="presParOf" srcId="{3D2A7F2B-BFB9-424D-A818-6FEA6E083EB5}" destId="{D8D1E78B-020E-44AD-830E-DB4D72F75F1B}" srcOrd="1" destOrd="0" presId="urn:microsoft.com/office/officeart/2005/8/layout/hList1"/>
    <dgm:cxn modelId="{1E9996DE-3A38-4E96-940F-A2EB85BDF1EB}" type="presParOf" srcId="{3D2A7F2B-BFB9-424D-A818-6FEA6E083EB5}" destId="{8400D0A7-F13E-4EC5-AC46-AAA57F59E041}" srcOrd="2" destOrd="0" presId="urn:microsoft.com/office/officeart/2005/8/layout/hList1"/>
    <dgm:cxn modelId="{C9DD466E-A740-4001-A5F0-9F38DE3A6126}" type="presParOf" srcId="{8400D0A7-F13E-4EC5-AC46-AAA57F59E041}" destId="{CF7CAA43-C02A-47D7-B8E0-658930869194}" srcOrd="0" destOrd="0" presId="urn:microsoft.com/office/officeart/2005/8/layout/hList1"/>
    <dgm:cxn modelId="{590FC355-EE37-4C3C-9886-230DD4AF2341}" type="presParOf" srcId="{8400D0A7-F13E-4EC5-AC46-AAA57F59E041}" destId="{67F1D8D5-2BE1-4B37-A293-1F1456D0E39D}" srcOrd="1" destOrd="0" presId="urn:microsoft.com/office/officeart/2005/8/layout/hList1"/>
    <dgm:cxn modelId="{A9FF17E2-F99C-4A2D-B681-57621B9C090A}" type="presParOf" srcId="{3D2A7F2B-BFB9-424D-A818-6FEA6E083EB5}" destId="{EE2AA289-76E6-4D15-8546-D77CD1DDA38B}" srcOrd="3" destOrd="0" presId="urn:microsoft.com/office/officeart/2005/8/layout/hList1"/>
    <dgm:cxn modelId="{8BFE59C2-F5AF-4CCA-A402-11ADE2130A5A}" type="presParOf" srcId="{3D2A7F2B-BFB9-424D-A818-6FEA6E083EB5}" destId="{6E4AEF06-DADA-430A-9139-CBE77A4D40DD}" srcOrd="4" destOrd="0" presId="urn:microsoft.com/office/officeart/2005/8/layout/hList1"/>
    <dgm:cxn modelId="{5587E4CD-3D00-435E-BF8E-8F086B80855F}" type="presParOf" srcId="{6E4AEF06-DADA-430A-9139-CBE77A4D40DD}" destId="{6FB11B8F-7DD3-48F7-A356-72B44E9794D7}" srcOrd="0" destOrd="0" presId="urn:microsoft.com/office/officeart/2005/8/layout/hList1"/>
    <dgm:cxn modelId="{811F3182-BDE2-4250-A657-EA6D9D1F5C5B}" type="presParOf" srcId="{6E4AEF06-DADA-430A-9139-CBE77A4D40DD}" destId="{4D94A51B-A5E6-4881-80D1-67B9DE966F1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0D21D-1D8E-4DF4-BB94-195878989A3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EBD116C-CDBA-4F51-B36B-714DDCA518AF}">
      <dgm:prSet phldrT="[Text]" custT="1"/>
      <dgm:spPr>
        <a:solidFill>
          <a:schemeClr val="accent2">
            <a:lumMod val="40000"/>
            <a:lumOff val="60000"/>
          </a:schemeClr>
        </a:solidFill>
        <a:ln>
          <a:solidFill>
            <a:schemeClr val="bg1"/>
          </a:solidFill>
        </a:ln>
      </dgm:spPr>
      <dgm:t>
        <a:bodyPr/>
        <a:lstStyle/>
        <a:p>
          <a:r>
            <a:rPr lang="en-US" sz="2400" b="1" dirty="0">
              <a:solidFill>
                <a:schemeClr val="tx1"/>
              </a:solidFill>
              <a:latin typeface="Times New Roman" panose="02020603050405020304" pitchFamily="18" charset="0"/>
              <a:cs typeface="Times New Roman" panose="02020603050405020304" pitchFamily="18" charset="0"/>
            </a:rPr>
            <a:t>Core Idea</a:t>
          </a:r>
          <a:endParaRPr lang="en-US" sz="2400" dirty="0">
            <a:solidFill>
              <a:schemeClr val="tx1"/>
            </a:solidFill>
            <a:latin typeface="Times New Roman" panose="02020603050405020304" pitchFamily="18" charset="0"/>
            <a:cs typeface="Times New Roman" panose="02020603050405020304" pitchFamily="18" charset="0"/>
          </a:endParaRPr>
        </a:p>
      </dgm:t>
    </dgm:pt>
    <dgm:pt modelId="{45D39E01-F1DC-49E8-B287-66E555328E26}" type="parTrans" cxnId="{96F9AEA7-33F5-4486-923D-4E1DE7A564E5}">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314AABAE-6FD6-4614-8B1B-996DB38001D9}" type="sibTrans" cxnId="{96F9AEA7-33F5-4486-923D-4E1DE7A564E5}">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68AB3297-7A70-4872-99B8-40DD9F528919}">
      <dgm:prSet phldrT="[Text]" custT="1"/>
      <dgm:spPr/>
      <dgm:t>
        <a:bodyPr/>
        <a:lstStyle/>
        <a:p>
          <a:r>
            <a:rPr lang="en-US" sz="2000" dirty="0">
              <a:latin typeface="Times New Roman" panose="02020603050405020304" pitchFamily="18" charset="0"/>
              <a:cs typeface="Times New Roman" panose="02020603050405020304" pitchFamily="18" charset="0"/>
            </a:rPr>
            <a:t>Develop the "Local </a:t>
          </a:r>
          <a:r>
            <a:rPr lang="en-US" sz="2000" dirty="0" err="1">
              <a:latin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cs typeface="Times New Roman" panose="02020603050405020304" pitchFamily="18" charset="0"/>
            </a:rPr>
            <a:t>" app to help tourists easily connect with local guides and find travel companions while exploring Tuyen Quang Province.</a:t>
          </a:r>
          <a:endParaRPr lang="en-US" sz="2000" dirty="0">
            <a:solidFill>
              <a:schemeClr val="tx1"/>
            </a:solidFill>
            <a:latin typeface="Times New Roman" panose="02020603050405020304" pitchFamily="18" charset="0"/>
            <a:cs typeface="Times New Roman" panose="02020603050405020304" pitchFamily="18" charset="0"/>
          </a:endParaRPr>
        </a:p>
      </dgm:t>
    </dgm:pt>
    <dgm:pt modelId="{E7C59626-E580-4356-812D-AAC4F4BC0129}" type="parTrans" cxnId="{FB609175-5D8F-44CB-B03E-4F4214D0DD51}">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5FC1168-ADF1-4062-ADD4-53374C609563}" type="sibTrans" cxnId="{FB609175-5D8F-44CB-B03E-4F4214D0DD51}">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467B1FDD-0236-48A1-A26B-CFC5F219A1EF}">
      <dgm:prSet phldrT="[Text]" custT="1"/>
      <dgm:spPr>
        <a:solidFill>
          <a:srgbClr val="7030A0"/>
        </a:solidFill>
        <a:ln>
          <a:solidFill>
            <a:schemeClr val="bg1"/>
          </a:solidFill>
        </a:ln>
      </dgm:spPr>
      <dgm:t>
        <a:bodyPr/>
        <a:lstStyle/>
        <a:p>
          <a:r>
            <a:rPr lang="en-US" sz="2000" b="1" dirty="0">
              <a:latin typeface="Times New Roman" panose="02020603050405020304" pitchFamily="18" charset="0"/>
              <a:cs typeface="Times New Roman" panose="02020603050405020304" pitchFamily="18" charset="0"/>
            </a:rPr>
            <a:t>Application Description</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1ED6A6C3-78DF-4DDD-86A5-BEF80D30BC87}" type="parTrans" cxnId="{FF625BF9-09C6-4505-A906-4FF198DC25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26C1863D-0379-4E90-A762-A92C0AE0C22E}" type="sibTrans" cxnId="{FF625BF9-09C6-4505-A906-4FF198DC25B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4ED08CF4-6046-4E95-91FF-5B3D53CDF362}">
      <dgm:prSet phldrT="[Text]" custT="1"/>
      <dgm:spPr/>
      <dgm:t>
        <a:bodyPr/>
        <a:lstStyle/>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LocalTourMate</a:t>
          </a:r>
          <a:r>
            <a:rPr lang="en-US" sz="2000" dirty="0">
              <a:latin typeface="Times New Roman" panose="02020603050405020304" pitchFamily="18" charset="0"/>
              <a:cs typeface="Times New Roman" panose="02020603050405020304" pitchFamily="18" charset="0"/>
            </a:rPr>
            <a:t>" is an application inspired by travel experiences. With smart scanning and search features, the app enables tourists to effortlessly connect with and choose guides and travel companions, making their trips more enjoyable, convenient, and cost-effective. At the same time, it creates job opportunities for tour guides in Tuyen Quang Province.</a:t>
          </a:r>
          <a:endParaRPr lang="en-US" sz="2000" dirty="0">
            <a:solidFill>
              <a:schemeClr val="tx1"/>
            </a:solidFill>
            <a:latin typeface="Times New Roman" panose="02020603050405020304" pitchFamily="18" charset="0"/>
            <a:cs typeface="Times New Roman" panose="02020603050405020304" pitchFamily="18" charset="0"/>
          </a:endParaRPr>
        </a:p>
      </dgm:t>
    </dgm:pt>
    <dgm:pt modelId="{8202FF7D-7ED4-41CC-A1B2-66131D9B69A9}" type="parTrans" cxnId="{543D0242-D9F0-47AC-B910-47E96D10B3A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AA79C063-AD9D-46E7-AE3C-04C098D8A362}" type="sibTrans" cxnId="{543D0242-D9F0-47AC-B910-47E96D10B3AB}">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6DC763A1-0F45-481A-B441-C814C712B4D8}">
      <dgm:prSet phldrT="[Text]" custT="1"/>
      <dgm:spPr>
        <a:solidFill>
          <a:srgbClr val="00B050"/>
        </a:solidFill>
        <a:ln>
          <a:solidFill>
            <a:schemeClr val="bg1"/>
          </a:solidFill>
        </a:ln>
      </dgm:spPr>
      <dgm:t>
        <a:bodyPr/>
        <a:lstStyle/>
        <a:p>
          <a:r>
            <a:rPr lang="en-US" sz="2400" b="1" dirty="0">
              <a:latin typeface="Times New Roman" panose="02020603050405020304" pitchFamily="18" charset="0"/>
              <a:cs typeface="Times New Roman" panose="02020603050405020304" pitchFamily="18" charset="0"/>
            </a:rPr>
            <a:t>Expected Outcomes</a:t>
          </a:r>
          <a:endParaRPr lang="en-US" sz="2400" dirty="0">
            <a:solidFill>
              <a:schemeClr val="tx1"/>
            </a:solidFill>
            <a:latin typeface="Times New Roman" panose="02020603050405020304" pitchFamily="18" charset="0"/>
            <a:cs typeface="Times New Roman" panose="02020603050405020304" pitchFamily="18" charset="0"/>
          </a:endParaRPr>
        </a:p>
      </dgm:t>
    </dgm:pt>
    <dgm:pt modelId="{F0CEC6F3-B8C5-4AF8-AF89-EC1781C53880}" type="parTrans" cxnId="{9F85F6D0-FAEB-43B2-974C-2C1AC984E1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7F5FDE71-D6A0-4001-8CBE-A99942DF36B1}" type="sibTrans" cxnId="{9F85F6D0-FAEB-43B2-974C-2C1AC984E123}">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DC1C70A6-5755-428A-BFA2-D511235240FC}">
      <dgm:prSet phldrT="[Text]" custT="1"/>
      <dgm:spPr/>
      <dgm:t>
        <a:bodyPr/>
        <a:lstStyle/>
        <a:p>
          <a:r>
            <a:rPr lang="en-US" sz="2000" b="1" dirty="0">
              <a:latin typeface="Times New Roman" panose="02020603050405020304" pitchFamily="18" charset="0"/>
              <a:cs typeface="Times New Roman" panose="02020603050405020304" pitchFamily="18" charset="0"/>
            </a:rPr>
            <a:t>Quantitative Results:</a:t>
          </a:r>
          <a:endParaRPr lang="en-US" sz="2000" dirty="0">
            <a:solidFill>
              <a:schemeClr val="tx1"/>
            </a:solidFill>
            <a:latin typeface="Times New Roman" panose="02020603050405020304" pitchFamily="18" charset="0"/>
            <a:cs typeface="Times New Roman" panose="02020603050405020304" pitchFamily="18" charset="0"/>
          </a:endParaRPr>
        </a:p>
      </dgm:t>
    </dgm:pt>
    <dgm:pt modelId="{847D249A-86E6-43A4-998F-F1D179A441C4}" type="parTrans" cxnId="{21BA4204-188E-4A1F-B755-04F5C1316FE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921A910F-71B6-45B2-81E4-9A46C53ED7ED}" type="sibTrans" cxnId="{21BA4204-188E-4A1F-B755-04F5C1316FEC}">
      <dgm:prSet/>
      <dgm:spPr/>
      <dgm:t>
        <a:bodyPr/>
        <a:lstStyle/>
        <a:p>
          <a:endParaRPr lang="en-US" sz="2000">
            <a:solidFill>
              <a:schemeClr val="tx1"/>
            </a:solidFill>
            <a:latin typeface="Times New Roman" panose="02020603050405020304" pitchFamily="18" charset="0"/>
            <a:cs typeface="Times New Roman" panose="02020603050405020304" pitchFamily="18" charset="0"/>
          </a:endParaRPr>
        </a:p>
      </dgm:t>
    </dgm:pt>
    <dgm:pt modelId="{CA538250-99E6-40B1-BB1C-45A2A09DF8F9}">
      <dgm:prSet custT="1"/>
      <dgm:spPr/>
      <dgm:t>
        <a:bodyPr/>
        <a:lstStyle/>
        <a:p>
          <a:r>
            <a:rPr lang="en-US" sz="2000" dirty="0">
              <a:latin typeface="Times New Roman" panose="02020603050405020304" pitchFamily="18" charset="0"/>
              <a:cs typeface="Times New Roman" panose="02020603050405020304" pitchFamily="18" charset="0"/>
            </a:rPr>
            <a:t>80% of tourists in Tuyen Quang will use the "Local </a:t>
          </a:r>
          <a:r>
            <a:rPr lang="en-US" sz="2000" dirty="0" err="1">
              <a:latin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cs typeface="Times New Roman" panose="02020603050405020304" pitchFamily="18" charset="0"/>
            </a:rPr>
            <a:t>" application.</a:t>
          </a:r>
        </a:p>
      </dgm:t>
    </dgm:pt>
    <dgm:pt modelId="{1670735E-18CC-4456-A8D1-7C60EFB2E703}" type="parTrans" cxnId="{86A4F444-6C7D-43BB-B1C9-5748E85F1FAE}">
      <dgm:prSet/>
      <dgm:spPr/>
      <dgm:t>
        <a:bodyPr/>
        <a:lstStyle/>
        <a:p>
          <a:endParaRPr lang="en-US" sz="2000">
            <a:latin typeface="Times New Roman" panose="02020603050405020304" pitchFamily="18" charset="0"/>
            <a:cs typeface="Times New Roman" panose="02020603050405020304" pitchFamily="18" charset="0"/>
          </a:endParaRPr>
        </a:p>
      </dgm:t>
    </dgm:pt>
    <dgm:pt modelId="{5993CF06-B6D7-4C95-A4AF-06161BA4EE57}" type="sibTrans" cxnId="{86A4F444-6C7D-43BB-B1C9-5748E85F1FAE}">
      <dgm:prSet/>
      <dgm:spPr/>
      <dgm:t>
        <a:bodyPr/>
        <a:lstStyle/>
        <a:p>
          <a:endParaRPr lang="en-US" sz="2000">
            <a:latin typeface="Times New Roman" panose="02020603050405020304" pitchFamily="18" charset="0"/>
            <a:cs typeface="Times New Roman" panose="02020603050405020304" pitchFamily="18" charset="0"/>
          </a:endParaRPr>
        </a:p>
      </dgm:t>
    </dgm:pt>
    <dgm:pt modelId="{2E5C31AB-034D-4FA9-83F9-B8FA749503E8}">
      <dgm:prSet custT="1"/>
      <dgm:spPr/>
      <dgm:t>
        <a:bodyPr/>
        <a:lstStyle/>
        <a:p>
          <a:r>
            <a:rPr lang="en-US" sz="2000" dirty="0">
              <a:latin typeface="Times New Roman" panose="02020603050405020304" pitchFamily="18" charset="0"/>
              <a:cs typeface="Times New Roman" panose="02020603050405020304" pitchFamily="18" charset="0"/>
            </a:rPr>
            <a:t>Increase the number of tourists by 20% compared to the previous year.</a:t>
          </a:r>
        </a:p>
      </dgm:t>
    </dgm:pt>
    <dgm:pt modelId="{904BFE3A-CD3C-44A3-BB89-758A60D5601C}" type="parTrans" cxnId="{5E57D2F9-B3B0-4C31-9098-130991C5CC77}">
      <dgm:prSet/>
      <dgm:spPr/>
      <dgm:t>
        <a:bodyPr/>
        <a:lstStyle/>
        <a:p>
          <a:endParaRPr lang="en-US" sz="2000">
            <a:latin typeface="Times New Roman" panose="02020603050405020304" pitchFamily="18" charset="0"/>
            <a:cs typeface="Times New Roman" panose="02020603050405020304" pitchFamily="18" charset="0"/>
          </a:endParaRPr>
        </a:p>
      </dgm:t>
    </dgm:pt>
    <dgm:pt modelId="{7ED9D2C9-2A70-410C-806A-9AB959FFBB30}" type="sibTrans" cxnId="{5E57D2F9-B3B0-4C31-9098-130991C5CC77}">
      <dgm:prSet/>
      <dgm:spPr/>
      <dgm:t>
        <a:bodyPr/>
        <a:lstStyle/>
        <a:p>
          <a:endParaRPr lang="en-US" sz="2000">
            <a:latin typeface="Times New Roman" panose="02020603050405020304" pitchFamily="18" charset="0"/>
            <a:cs typeface="Times New Roman" panose="02020603050405020304" pitchFamily="18" charset="0"/>
          </a:endParaRPr>
        </a:p>
      </dgm:t>
    </dgm:pt>
    <dgm:pt modelId="{BE450D5D-7078-4253-A560-A529C5F8D5F6}">
      <dgm:prSet custT="1"/>
      <dgm:spPr/>
      <dgm:t>
        <a:bodyPr/>
        <a:lstStyle/>
        <a:p>
          <a:r>
            <a:rPr lang="en-US" sz="2000" dirty="0">
              <a:latin typeface="Times New Roman" panose="02020603050405020304" pitchFamily="18" charset="0"/>
              <a:cs typeface="Times New Roman" panose="02020603050405020304" pitchFamily="18" charset="0"/>
            </a:rPr>
            <a:t>Train and engage 50 local residents to provide services through the application.</a:t>
          </a:r>
        </a:p>
      </dgm:t>
    </dgm:pt>
    <dgm:pt modelId="{0A087676-254F-446B-9FF0-272E02AA6CFC}" type="parTrans" cxnId="{254E8F84-5FC2-4412-B410-21628671AD90}">
      <dgm:prSet/>
      <dgm:spPr/>
      <dgm:t>
        <a:bodyPr/>
        <a:lstStyle/>
        <a:p>
          <a:endParaRPr lang="en-US" sz="2000">
            <a:latin typeface="Times New Roman" panose="02020603050405020304" pitchFamily="18" charset="0"/>
            <a:cs typeface="Times New Roman" panose="02020603050405020304" pitchFamily="18" charset="0"/>
          </a:endParaRPr>
        </a:p>
      </dgm:t>
    </dgm:pt>
    <dgm:pt modelId="{511B6421-19DB-4F52-A480-3EAD24759072}" type="sibTrans" cxnId="{254E8F84-5FC2-4412-B410-21628671AD90}">
      <dgm:prSet/>
      <dgm:spPr/>
      <dgm:t>
        <a:bodyPr/>
        <a:lstStyle/>
        <a:p>
          <a:endParaRPr lang="en-US" sz="2000">
            <a:latin typeface="Times New Roman" panose="02020603050405020304" pitchFamily="18" charset="0"/>
            <a:cs typeface="Times New Roman" panose="02020603050405020304" pitchFamily="18" charset="0"/>
          </a:endParaRPr>
        </a:p>
      </dgm:t>
    </dgm:pt>
    <dgm:pt modelId="{8555A87E-EBB6-43FE-9034-B7D0AEDF3492}">
      <dgm:prSet custT="1"/>
      <dgm:spPr/>
      <dgm:t>
        <a:bodyPr/>
        <a:lstStyle/>
        <a:p>
          <a:r>
            <a:rPr lang="en-US" sz="2000" b="1">
              <a:latin typeface="Times New Roman" panose="02020603050405020304" pitchFamily="18" charset="0"/>
              <a:cs typeface="Times New Roman" panose="02020603050405020304" pitchFamily="18" charset="0"/>
            </a:rPr>
            <a:t>Qualitative Results:</a:t>
          </a:r>
          <a:endParaRPr lang="en-US" sz="2000">
            <a:latin typeface="Times New Roman" panose="02020603050405020304" pitchFamily="18" charset="0"/>
            <a:cs typeface="Times New Roman" panose="02020603050405020304" pitchFamily="18" charset="0"/>
          </a:endParaRPr>
        </a:p>
      </dgm:t>
    </dgm:pt>
    <dgm:pt modelId="{ED192D87-0B4E-4546-90E1-803195366FFD}" type="parTrans" cxnId="{EEF23902-70AE-428D-9341-BDA9A9F959F2}">
      <dgm:prSet/>
      <dgm:spPr/>
      <dgm:t>
        <a:bodyPr/>
        <a:lstStyle/>
        <a:p>
          <a:endParaRPr lang="en-US" sz="2000">
            <a:latin typeface="Times New Roman" panose="02020603050405020304" pitchFamily="18" charset="0"/>
            <a:cs typeface="Times New Roman" panose="02020603050405020304" pitchFamily="18" charset="0"/>
          </a:endParaRPr>
        </a:p>
      </dgm:t>
    </dgm:pt>
    <dgm:pt modelId="{F1F660FF-AC57-4116-BCC4-85691C3435D3}" type="sibTrans" cxnId="{EEF23902-70AE-428D-9341-BDA9A9F959F2}">
      <dgm:prSet/>
      <dgm:spPr/>
      <dgm:t>
        <a:bodyPr/>
        <a:lstStyle/>
        <a:p>
          <a:endParaRPr lang="en-US" sz="2000">
            <a:latin typeface="Times New Roman" panose="02020603050405020304" pitchFamily="18" charset="0"/>
            <a:cs typeface="Times New Roman" panose="02020603050405020304" pitchFamily="18" charset="0"/>
          </a:endParaRPr>
        </a:p>
      </dgm:t>
    </dgm:pt>
    <dgm:pt modelId="{A3967F61-7119-4418-B7F9-2967B7CDE8A4}">
      <dgm:prSet custT="1"/>
      <dgm:spPr/>
      <dgm:t>
        <a:bodyPr/>
        <a:lstStyle/>
        <a:p>
          <a:r>
            <a:rPr lang="en-US" sz="2000" dirty="0">
              <a:latin typeface="Times New Roman" panose="02020603050405020304" pitchFamily="18" charset="0"/>
              <a:cs typeface="Times New Roman" panose="02020603050405020304" pitchFamily="18" charset="0"/>
            </a:rPr>
            <a:t>Raise community awareness about the cultural and economic value of tourism.</a:t>
          </a:r>
        </a:p>
      </dgm:t>
    </dgm:pt>
    <dgm:pt modelId="{3D454DC8-94B6-430D-BF5C-28ABA68EFD8C}" type="parTrans" cxnId="{2F0E0B5C-29C3-40EB-950C-4BF4C0AFDB2E}">
      <dgm:prSet/>
      <dgm:spPr/>
      <dgm:t>
        <a:bodyPr/>
        <a:lstStyle/>
        <a:p>
          <a:endParaRPr lang="en-US" sz="2000">
            <a:latin typeface="Times New Roman" panose="02020603050405020304" pitchFamily="18" charset="0"/>
            <a:cs typeface="Times New Roman" panose="02020603050405020304" pitchFamily="18" charset="0"/>
          </a:endParaRPr>
        </a:p>
      </dgm:t>
    </dgm:pt>
    <dgm:pt modelId="{8A4F9B33-606F-40B9-8ED8-0371BF5987DD}" type="sibTrans" cxnId="{2F0E0B5C-29C3-40EB-950C-4BF4C0AFDB2E}">
      <dgm:prSet/>
      <dgm:spPr/>
      <dgm:t>
        <a:bodyPr/>
        <a:lstStyle/>
        <a:p>
          <a:endParaRPr lang="en-US" sz="2000">
            <a:latin typeface="Times New Roman" panose="02020603050405020304" pitchFamily="18" charset="0"/>
            <a:cs typeface="Times New Roman" panose="02020603050405020304" pitchFamily="18" charset="0"/>
          </a:endParaRPr>
        </a:p>
      </dgm:t>
    </dgm:pt>
    <dgm:pt modelId="{73F07F3E-D5AE-4219-9B35-F1F16DCC0F26}">
      <dgm:prSet custT="1"/>
      <dgm:spPr/>
      <dgm:t>
        <a:bodyPr/>
        <a:lstStyle/>
        <a:p>
          <a:r>
            <a:rPr lang="en-US" sz="2000" dirty="0">
              <a:latin typeface="Times New Roman" panose="02020603050405020304" pitchFamily="18" charset="0"/>
              <a:cs typeface="Times New Roman" panose="02020603050405020304" pitchFamily="18" charset="0"/>
            </a:rPr>
            <a:t>Improve the tourism experience in Tuyen Quang by combining technology with local elements.</a:t>
          </a:r>
        </a:p>
      </dgm:t>
    </dgm:pt>
    <dgm:pt modelId="{B5C2C39D-3697-4A63-A8B4-43B118850997}" type="parTrans" cxnId="{346A922A-5D7E-4AFB-BF61-E58DACCD34D1}">
      <dgm:prSet/>
      <dgm:spPr/>
      <dgm:t>
        <a:bodyPr/>
        <a:lstStyle/>
        <a:p>
          <a:endParaRPr lang="en-US" sz="2000">
            <a:latin typeface="Times New Roman" panose="02020603050405020304" pitchFamily="18" charset="0"/>
            <a:cs typeface="Times New Roman" panose="02020603050405020304" pitchFamily="18" charset="0"/>
          </a:endParaRPr>
        </a:p>
      </dgm:t>
    </dgm:pt>
    <dgm:pt modelId="{389F611F-8DF3-473A-8F10-ACBE8A194E8F}" type="sibTrans" cxnId="{346A922A-5D7E-4AFB-BF61-E58DACCD34D1}">
      <dgm:prSet/>
      <dgm:spPr/>
      <dgm:t>
        <a:bodyPr/>
        <a:lstStyle/>
        <a:p>
          <a:endParaRPr lang="en-US" sz="2000">
            <a:latin typeface="Times New Roman" panose="02020603050405020304" pitchFamily="18" charset="0"/>
            <a:cs typeface="Times New Roman" panose="02020603050405020304" pitchFamily="18" charset="0"/>
          </a:endParaRPr>
        </a:p>
      </dgm:t>
    </dgm:pt>
    <dgm:pt modelId="{3D2A7F2B-BFB9-424D-A818-6FEA6E083EB5}" type="pres">
      <dgm:prSet presAssocID="{6880D21D-1D8E-4DF4-BB94-195878989A39}" presName="Name0" presStyleCnt="0">
        <dgm:presLayoutVars>
          <dgm:dir/>
          <dgm:animLvl val="lvl"/>
          <dgm:resizeHandles val="exact"/>
        </dgm:presLayoutVars>
      </dgm:prSet>
      <dgm:spPr/>
    </dgm:pt>
    <dgm:pt modelId="{0421626B-BDDB-4585-A4DC-C6A7E5A4B03C}" type="pres">
      <dgm:prSet presAssocID="{CEBD116C-CDBA-4F51-B36B-714DDCA518AF}" presName="composite" presStyleCnt="0"/>
      <dgm:spPr/>
    </dgm:pt>
    <dgm:pt modelId="{68DC4A93-CBCC-4ACF-94EA-4266420950D8}" type="pres">
      <dgm:prSet presAssocID="{CEBD116C-CDBA-4F51-B36B-714DDCA518AF}" presName="parTx" presStyleLbl="alignNode1" presStyleIdx="0" presStyleCnt="3">
        <dgm:presLayoutVars>
          <dgm:chMax val="0"/>
          <dgm:chPref val="0"/>
          <dgm:bulletEnabled val="1"/>
        </dgm:presLayoutVars>
      </dgm:prSet>
      <dgm:spPr/>
    </dgm:pt>
    <dgm:pt modelId="{86E5A553-5DE7-49BE-867C-CEC213C48095}" type="pres">
      <dgm:prSet presAssocID="{CEBD116C-CDBA-4F51-B36B-714DDCA518AF}" presName="desTx" presStyleLbl="alignAccFollowNode1" presStyleIdx="0" presStyleCnt="3">
        <dgm:presLayoutVars>
          <dgm:bulletEnabled val="1"/>
        </dgm:presLayoutVars>
      </dgm:prSet>
      <dgm:spPr/>
    </dgm:pt>
    <dgm:pt modelId="{D8D1E78B-020E-44AD-830E-DB4D72F75F1B}" type="pres">
      <dgm:prSet presAssocID="{314AABAE-6FD6-4614-8B1B-996DB38001D9}" presName="space" presStyleCnt="0"/>
      <dgm:spPr/>
    </dgm:pt>
    <dgm:pt modelId="{8400D0A7-F13E-4EC5-AC46-AAA57F59E041}" type="pres">
      <dgm:prSet presAssocID="{467B1FDD-0236-48A1-A26B-CFC5F219A1EF}" presName="composite" presStyleCnt="0"/>
      <dgm:spPr/>
    </dgm:pt>
    <dgm:pt modelId="{CF7CAA43-C02A-47D7-B8E0-658930869194}" type="pres">
      <dgm:prSet presAssocID="{467B1FDD-0236-48A1-A26B-CFC5F219A1EF}" presName="parTx" presStyleLbl="alignNode1" presStyleIdx="1" presStyleCnt="3" custLinFactNeighborX="-7632" custLinFactNeighborY="7872">
        <dgm:presLayoutVars>
          <dgm:chMax val="0"/>
          <dgm:chPref val="0"/>
          <dgm:bulletEnabled val="1"/>
        </dgm:presLayoutVars>
      </dgm:prSet>
      <dgm:spPr/>
    </dgm:pt>
    <dgm:pt modelId="{67F1D8D5-2BE1-4B37-A293-1F1456D0E39D}" type="pres">
      <dgm:prSet presAssocID="{467B1FDD-0236-48A1-A26B-CFC5F219A1EF}" presName="desTx" presStyleLbl="alignAccFollowNode1" presStyleIdx="1" presStyleCnt="3" custLinFactNeighborX="-7764">
        <dgm:presLayoutVars>
          <dgm:bulletEnabled val="1"/>
        </dgm:presLayoutVars>
      </dgm:prSet>
      <dgm:spPr/>
    </dgm:pt>
    <dgm:pt modelId="{EE2AA289-76E6-4D15-8546-D77CD1DDA38B}" type="pres">
      <dgm:prSet presAssocID="{26C1863D-0379-4E90-A762-A92C0AE0C22E}" presName="space" presStyleCnt="0"/>
      <dgm:spPr/>
    </dgm:pt>
    <dgm:pt modelId="{6E4AEF06-DADA-430A-9139-CBE77A4D40DD}" type="pres">
      <dgm:prSet presAssocID="{6DC763A1-0F45-481A-B441-C814C712B4D8}" presName="composite" presStyleCnt="0"/>
      <dgm:spPr/>
    </dgm:pt>
    <dgm:pt modelId="{6FB11B8F-7DD3-48F7-A356-72B44E9794D7}" type="pres">
      <dgm:prSet presAssocID="{6DC763A1-0F45-481A-B441-C814C712B4D8}" presName="parTx" presStyleLbl="alignNode1" presStyleIdx="2" presStyleCnt="3" custScaleX="122061">
        <dgm:presLayoutVars>
          <dgm:chMax val="0"/>
          <dgm:chPref val="0"/>
          <dgm:bulletEnabled val="1"/>
        </dgm:presLayoutVars>
      </dgm:prSet>
      <dgm:spPr/>
    </dgm:pt>
    <dgm:pt modelId="{4D94A51B-A5E6-4881-80D1-67B9DE966F1B}" type="pres">
      <dgm:prSet presAssocID="{6DC763A1-0F45-481A-B441-C814C712B4D8}" presName="desTx" presStyleLbl="alignAccFollowNode1" presStyleIdx="2" presStyleCnt="3" custScaleX="119133" custLinFactNeighborX="-410">
        <dgm:presLayoutVars>
          <dgm:bulletEnabled val="1"/>
        </dgm:presLayoutVars>
      </dgm:prSet>
      <dgm:spPr/>
    </dgm:pt>
  </dgm:ptLst>
  <dgm:cxnLst>
    <dgm:cxn modelId="{EEF23902-70AE-428D-9341-BDA9A9F959F2}" srcId="{DC1C70A6-5755-428A-BFA2-D511235240FC}" destId="{8555A87E-EBB6-43FE-9034-B7D0AEDF3492}" srcOrd="3" destOrd="0" parTransId="{ED192D87-0B4E-4546-90E1-803195366FFD}" sibTransId="{F1F660FF-AC57-4116-BCC4-85691C3435D3}"/>
    <dgm:cxn modelId="{21BA4204-188E-4A1F-B755-04F5C1316FEC}" srcId="{6DC763A1-0F45-481A-B441-C814C712B4D8}" destId="{DC1C70A6-5755-428A-BFA2-D511235240FC}" srcOrd="0" destOrd="0" parTransId="{847D249A-86E6-43A4-998F-F1D179A441C4}" sibTransId="{921A910F-71B6-45B2-81E4-9A46C53ED7ED}"/>
    <dgm:cxn modelId="{346A922A-5D7E-4AFB-BF61-E58DACCD34D1}" srcId="{DC1C70A6-5755-428A-BFA2-D511235240FC}" destId="{73F07F3E-D5AE-4219-9B35-F1F16DCC0F26}" srcOrd="5" destOrd="0" parTransId="{B5C2C39D-3697-4A63-A8B4-43B118850997}" sibTransId="{389F611F-8DF3-473A-8F10-ACBE8A194E8F}"/>
    <dgm:cxn modelId="{0A575D32-C1AB-4BD4-BCCD-484340322100}" type="presOf" srcId="{6DC763A1-0F45-481A-B441-C814C712B4D8}" destId="{6FB11B8F-7DD3-48F7-A356-72B44E9794D7}" srcOrd="0" destOrd="0" presId="urn:microsoft.com/office/officeart/2005/8/layout/hList1"/>
    <dgm:cxn modelId="{32B8E635-C657-45C7-9277-924D06F6861F}" type="presOf" srcId="{4ED08CF4-6046-4E95-91FF-5B3D53CDF362}" destId="{67F1D8D5-2BE1-4B37-A293-1F1456D0E39D}" srcOrd="0" destOrd="0" presId="urn:microsoft.com/office/officeart/2005/8/layout/hList1"/>
    <dgm:cxn modelId="{9C98BE36-686D-4F23-8A3C-B7632A0C5D89}" type="presOf" srcId="{73F07F3E-D5AE-4219-9B35-F1F16DCC0F26}" destId="{4D94A51B-A5E6-4881-80D1-67B9DE966F1B}" srcOrd="0" destOrd="6" presId="urn:microsoft.com/office/officeart/2005/8/layout/hList1"/>
    <dgm:cxn modelId="{2F0E0B5C-29C3-40EB-950C-4BF4C0AFDB2E}" srcId="{DC1C70A6-5755-428A-BFA2-D511235240FC}" destId="{A3967F61-7119-4418-B7F9-2967B7CDE8A4}" srcOrd="4" destOrd="0" parTransId="{3D454DC8-94B6-430D-BF5C-28ABA68EFD8C}" sibTransId="{8A4F9B33-606F-40B9-8ED8-0371BF5987DD}"/>
    <dgm:cxn modelId="{543D0242-D9F0-47AC-B910-47E96D10B3AB}" srcId="{467B1FDD-0236-48A1-A26B-CFC5F219A1EF}" destId="{4ED08CF4-6046-4E95-91FF-5B3D53CDF362}" srcOrd="0" destOrd="0" parTransId="{8202FF7D-7ED4-41CC-A1B2-66131D9B69A9}" sibTransId="{AA79C063-AD9D-46E7-AE3C-04C098D8A362}"/>
    <dgm:cxn modelId="{86A4F444-6C7D-43BB-B1C9-5748E85F1FAE}" srcId="{DC1C70A6-5755-428A-BFA2-D511235240FC}" destId="{CA538250-99E6-40B1-BB1C-45A2A09DF8F9}" srcOrd="0" destOrd="0" parTransId="{1670735E-18CC-4456-A8D1-7C60EFB2E703}" sibTransId="{5993CF06-B6D7-4C95-A4AF-06161BA4EE57}"/>
    <dgm:cxn modelId="{35B8E14E-1F3F-4832-9941-B8DB4FC75E8C}" type="presOf" srcId="{CEBD116C-CDBA-4F51-B36B-714DDCA518AF}" destId="{68DC4A93-CBCC-4ACF-94EA-4266420950D8}" srcOrd="0" destOrd="0" presId="urn:microsoft.com/office/officeart/2005/8/layout/hList1"/>
    <dgm:cxn modelId="{A68C0573-A3B1-410F-99DB-0A419C2B3E90}" type="presOf" srcId="{CA538250-99E6-40B1-BB1C-45A2A09DF8F9}" destId="{4D94A51B-A5E6-4881-80D1-67B9DE966F1B}" srcOrd="0" destOrd="1" presId="urn:microsoft.com/office/officeart/2005/8/layout/hList1"/>
    <dgm:cxn modelId="{FB609175-5D8F-44CB-B03E-4F4214D0DD51}" srcId="{CEBD116C-CDBA-4F51-B36B-714DDCA518AF}" destId="{68AB3297-7A70-4872-99B8-40DD9F528919}" srcOrd="0" destOrd="0" parTransId="{E7C59626-E580-4356-812D-AAC4F4BC0129}" sibTransId="{95FC1168-ADF1-4062-ADD4-53374C609563}"/>
    <dgm:cxn modelId="{E968F07C-8053-40C7-9E73-FB30D3279538}" type="presOf" srcId="{467B1FDD-0236-48A1-A26B-CFC5F219A1EF}" destId="{CF7CAA43-C02A-47D7-B8E0-658930869194}" srcOrd="0" destOrd="0" presId="urn:microsoft.com/office/officeart/2005/8/layout/hList1"/>
    <dgm:cxn modelId="{254E8F84-5FC2-4412-B410-21628671AD90}" srcId="{DC1C70A6-5755-428A-BFA2-D511235240FC}" destId="{BE450D5D-7078-4253-A560-A529C5F8D5F6}" srcOrd="2" destOrd="0" parTransId="{0A087676-254F-446B-9FF0-272E02AA6CFC}" sibTransId="{511B6421-19DB-4F52-A480-3EAD24759072}"/>
    <dgm:cxn modelId="{E552F389-2525-44FE-860D-DBBCFA824DDB}" type="presOf" srcId="{8555A87E-EBB6-43FE-9034-B7D0AEDF3492}" destId="{4D94A51B-A5E6-4881-80D1-67B9DE966F1B}" srcOrd="0" destOrd="4" presId="urn:microsoft.com/office/officeart/2005/8/layout/hList1"/>
    <dgm:cxn modelId="{DBB47D98-C08F-4781-BE58-1B2F74AB093D}" type="presOf" srcId="{2E5C31AB-034D-4FA9-83F9-B8FA749503E8}" destId="{4D94A51B-A5E6-4881-80D1-67B9DE966F1B}" srcOrd="0" destOrd="2" presId="urn:microsoft.com/office/officeart/2005/8/layout/hList1"/>
    <dgm:cxn modelId="{6E013D9C-A0A4-46D3-B439-B3C4456FAC39}" type="presOf" srcId="{DC1C70A6-5755-428A-BFA2-D511235240FC}" destId="{4D94A51B-A5E6-4881-80D1-67B9DE966F1B}" srcOrd="0" destOrd="0" presId="urn:microsoft.com/office/officeart/2005/8/layout/hList1"/>
    <dgm:cxn modelId="{80C7ECA2-6A80-4E9E-90F5-9B70ED479583}" type="presOf" srcId="{68AB3297-7A70-4872-99B8-40DD9F528919}" destId="{86E5A553-5DE7-49BE-867C-CEC213C48095}" srcOrd="0" destOrd="0" presId="urn:microsoft.com/office/officeart/2005/8/layout/hList1"/>
    <dgm:cxn modelId="{96F9AEA7-33F5-4486-923D-4E1DE7A564E5}" srcId="{6880D21D-1D8E-4DF4-BB94-195878989A39}" destId="{CEBD116C-CDBA-4F51-B36B-714DDCA518AF}" srcOrd="0" destOrd="0" parTransId="{45D39E01-F1DC-49E8-B287-66E555328E26}" sibTransId="{314AABAE-6FD6-4614-8B1B-996DB38001D9}"/>
    <dgm:cxn modelId="{29C45FA9-B065-43BA-9EEE-36EEA62167FC}" type="presOf" srcId="{6880D21D-1D8E-4DF4-BB94-195878989A39}" destId="{3D2A7F2B-BFB9-424D-A818-6FEA6E083EB5}" srcOrd="0" destOrd="0" presId="urn:microsoft.com/office/officeart/2005/8/layout/hList1"/>
    <dgm:cxn modelId="{9F85F6D0-FAEB-43B2-974C-2C1AC984E123}" srcId="{6880D21D-1D8E-4DF4-BB94-195878989A39}" destId="{6DC763A1-0F45-481A-B441-C814C712B4D8}" srcOrd="2" destOrd="0" parTransId="{F0CEC6F3-B8C5-4AF8-AF89-EC1781C53880}" sibTransId="{7F5FDE71-D6A0-4001-8CBE-A99942DF36B1}"/>
    <dgm:cxn modelId="{FF625BF9-09C6-4505-A906-4FF198DC25BB}" srcId="{6880D21D-1D8E-4DF4-BB94-195878989A39}" destId="{467B1FDD-0236-48A1-A26B-CFC5F219A1EF}" srcOrd="1" destOrd="0" parTransId="{1ED6A6C3-78DF-4DDD-86A5-BEF80D30BC87}" sibTransId="{26C1863D-0379-4E90-A762-A92C0AE0C22E}"/>
    <dgm:cxn modelId="{5E57D2F9-B3B0-4C31-9098-130991C5CC77}" srcId="{DC1C70A6-5755-428A-BFA2-D511235240FC}" destId="{2E5C31AB-034D-4FA9-83F9-B8FA749503E8}" srcOrd="1" destOrd="0" parTransId="{904BFE3A-CD3C-44A3-BB89-758A60D5601C}" sibTransId="{7ED9D2C9-2A70-410C-806A-9AB959FFBB30}"/>
    <dgm:cxn modelId="{C3F945FD-1161-4A40-91D3-C508B4575220}" type="presOf" srcId="{A3967F61-7119-4418-B7F9-2967B7CDE8A4}" destId="{4D94A51B-A5E6-4881-80D1-67B9DE966F1B}" srcOrd="0" destOrd="5" presId="urn:microsoft.com/office/officeart/2005/8/layout/hList1"/>
    <dgm:cxn modelId="{DFA258FE-DCB7-4C86-B949-1CDD96ABA3F5}" type="presOf" srcId="{BE450D5D-7078-4253-A560-A529C5F8D5F6}" destId="{4D94A51B-A5E6-4881-80D1-67B9DE966F1B}" srcOrd="0" destOrd="3" presId="urn:microsoft.com/office/officeart/2005/8/layout/hList1"/>
    <dgm:cxn modelId="{2F09115D-0E44-4BAB-B52F-7DC515321E73}" type="presParOf" srcId="{3D2A7F2B-BFB9-424D-A818-6FEA6E083EB5}" destId="{0421626B-BDDB-4585-A4DC-C6A7E5A4B03C}" srcOrd="0" destOrd="0" presId="urn:microsoft.com/office/officeart/2005/8/layout/hList1"/>
    <dgm:cxn modelId="{9C593DD8-A2F5-42F5-82EB-3194988CC8FE}" type="presParOf" srcId="{0421626B-BDDB-4585-A4DC-C6A7E5A4B03C}" destId="{68DC4A93-CBCC-4ACF-94EA-4266420950D8}" srcOrd="0" destOrd="0" presId="urn:microsoft.com/office/officeart/2005/8/layout/hList1"/>
    <dgm:cxn modelId="{7190BF28-89F2-4E1F-9816-80EA1A763ECC}" type="presParOf" srcId="{0421626B-BDDB-4585-A4DC-C6A7E5A4B03C}" destId="{86E5A553-5DE7-49BE-867C-CEC213C48095}" srcOrd="1" destOrd="0" presId="urn:microsoft.com/office/officeart/2005/8/layout/hList1"/>
    <dgm:cxn modelId="{194652A7-AB69-47B3-A948-B87B810CBCF4}" type="presParOf" srcId="{3D2A7F2B-BFB9-424D-A818-6FEA6E083EB5}" destId="{D8D1E78B-020E-44AD-830E-DB4D72F75F1B}" srcOrd="1" destOrd="0" presId="urn:microsoft.com/office/officeart/2005/8/layout/hList1"/>
    <dgm:cxn modelId="{1E9996DE-3A38-4E96-940F-A2EB85BDF1EB}" type="presParOf" srcId="{3D2A7F2B-BFB9-424D-A818-6FEA6E083EB5}" destId="{8400D0A7-F13E-4EC5-AC46-AAA57F59E041}" srcOrd="2" destOrd="0" presId="urn:microsoft.com/office/officeart/2005/8/layout/hList1"/>
    <dgm:cxn modelId="{C9DD466E-A740-4001-A5F0-9F38DE3A6126}" type="presParOf" srcId="{8400D0A7-F13E-4EC5-AC46-AAA57F59E041}" destId="{CF7CAA43-C02A-47D7-B8E0-658930869194}" srcOrd="0" destOrd="0" presId="urn:microsoft.com/office/officeart/2005/8/layout/hList1"/>
    <dgm:cxn modelId="{590FC355-EE37-4C3C-9886-230DD4AF2341}" type="presParOf" srcId="{8400D0A7-F13E-4EC5-AC46-AAA57F59E041}" destId="{67F1D8D5-2BE1-4B37-A293-1F1456D0E39D}" srcOrd="1" destOrd="0" presId="urn:microsoft.com/office/officeart/2005/8/layout/hList1"/>
    <dgm:cxn modelId="{A9FF17E2-F99C-4A2D-B681-57621B9C090A}" type="presParOf" srcId="{3D2A7F2B-BFB9-424D-A818-6FEA6E083EB5}" destId="{EE2AA289-76E6-4D15-8546-D77CD1DDA38B}" srcOrd="3" destOrd="0" presId="urn:microsoft.com/office/officeart/2005/8/layout/hList1"/>
    <dgm:cxn modelId="{8BFE59C2-F5AF-4CCA-A402-11ADE2130A5A}" type="presParOf" srcId="{3D2A7F2B-BFB9-424D-A818-6FEA6E083EB5}" destId="{6E4AEF06-DADA-430A-9139-CBE77A4D40DD}" srcOrd="4" destOrd="0" presId="urn:microsoft.com/office/officeart/2005/8/layout/hList1"/>
    <dgm:cxn modelId="{5587E4CD-3D00-435E-BF8E-8F086B80855F}" type="presParOf" srcId="{6E4AEF06-DADA-430A-9139-CBE77A4D40DD}" destId="{6FB11B8F-7DD3-48F7-A356-72B44E9794D7}" srcOrd="0" destOrd="0" presId="urn:microsoft.com/office/officeart/2005/8/layout/hList1"/>
    <dgm:cxn modelId="{811F3182-BDE2-4250-A657-EA6D9D1F5C5B}" type="presParOf" srcId="{6E4AEF06-DADA-430A-9139-CBE77A4D40DD}" destId="{4D94A51B-A5E6-4881-80D1-67B9DE966F1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444BED-93CF-408E-81B5-74CB583CD021}"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7E78D25E-BD0C-46B8-9CF2-FDC9F599389A}">
      <dgm:prSet phldrT="[Text]" custT="1"/>
      <dgm:spPr/>
      <dgm:t>
        <a:bodyPr/>
        <a:lstStyle/>
        <a:p>
          <a:pPr algn="just">
            <a:lnSpc>
              <a:spcPct val="100000"/>
            </a:lnSpc>
            <a:spcBef>
              <a:spcPts val="0"/>
            </a:spcBef>
            <a:spcAft>
              <a:spcPts val="0"/>
            </a:spcAft>
            <a:buSzPts val="1000"/>
            <a:buFont typeface="Symbol" panose="05050102010706020507" pitchFamily="18" charset="2"/>
            <a:buChar char=""/>
          </a:pPr>
          <a:r>
            <a:rPr lang="en-US" sz="1800" b="1" dirty="0">
              <a:solidFill>
                <a:schemeClr val="tx1"/>
              </a:solidFill>
              <a:latin typeface="Times New Roman" panose="02020603050405020304" pitchFamily="18" charset="0"/>
              <a:cs typeface="Times New Roman" panose="02020603050405020304" pitchFamily="18" charset="0"/>
            </a:rPr>
            <a:t>Phase 1: Research and Planning </a:t>
          </a:r>
          <a:endParaRPr lang="en-US" sz="1800" dirty="0">
            <a:solidFill>
              <a:schemeClr val="tx1"/>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SzPts val="1000"/>
            <a:buFont typeface="Symbol" panose="05050102010706020507" pitchFamily="18" charset="2"/>
            <a:buChar char=""/>
          </a:pPr>
          <a:r>
            <a:rPr lang="en-US" sz="1800" dirty="0">
              <a:solidFill>
                <a:schemeClr val="tx1"/>
              </a:solidFill>
              <a:latin typeface="Times New Roman" panose="02020603050405020304" pitchFamily="18" charset="0"/>
              <a:cs typeface="Times New Roman" panose="02020603050405020304" pitchFamily="18" charset="0"/>
            </a:rPr>
            <a:t>Conduct field research in Tuyen Quang: Collect data on tourism demand and community readiness.</a:t>
          </a:r>
        </a:p>
        <a:p>
          <a:pPr algn="just">
            <a:lnSpc>
              <a:spcPct val="100000"/>
            </a:lnSpc>
            <a:spcBef>
              <a:spcPts val="0"/>
            </a:spcBef>
            <a:spcAft>
              <a:spcPts val="0"/>
            </a:spcAft>
            <a:buSzPts val="1000"/>
            <a:buFont typeface="Symbol" panose="05050102010706020507" pitchFamily="18" charset="2"/>
            <a:buChar char=""/>
          </a:pPr>
          <a:r>
            <a:rPr lang="en-US" sz="1800" dirty="0">
              <a:solidFill>
                <a:schemeClr val="tx1"/>
              </a:solidFill>
              <a:latin typeface="Times New Roman" panose="02020603050405020304" pitchFamily="18" charset="0"/>
              <a:cs typeface="Times New Roman" panose="02020603050405020304" pitchFamily="18" charset="0"/>
            </a:rPr>
            <a:t>Analyze requirements and design the "Local </a:t>
          </a:r>
          <a:r>
            <a:rPr lang="en-US" sz="1800" dirty="0" err="1">
              <a:solidFill>
                <a:schemeClr val="tx1"/>
              </a:solidFill>
              <a:latin typeface="Times New Roman" panose="02020603050405020304" pitchFamily="18" charset="0"/>
              <a:cs typeface="Times New Roman" panose="02020603050405020304" pitchFamily="18" charset="0"/>
            </a:rPr>
            <a:t>Tourmate</a:t>
          </a:r>
          <a:r>
            <a:rPr lang="en-US" sz="1800" dirty="0">
              <a:solidFill>
                <a:schemeClr val="tx1"/>
              </a:solidFill>
              <a:latin typeface="Times New Roman" panose="02020603050405020304" pitchFamily="18" charset="0"/>
              <a:cs typeface="Times New Roman" panose="02020603050405020304" pitchFamily="18" charset="0"/>
            </a:rPr>
            <a:t>" software.</a:t>
          </a:r>
        </a:p>
        <a:p>
          <a:pPr algn="just">
            <a:lnSpc>
              <a:spcPct val="100000"/>
            </a:lnSpc>
            <a:spcBef>
              <a:spcPts val="0"/>
            </a:spcBef>
            <a:spcAft>
              <a:spcPts val="0"/>
            </a:spcAft>
            <a:buSzPts val="1000"/>
            <a:buFont typeface="Symbol" panose="05050102010706020507" pitchFamily="18" charset="2"/>
            <a:buChar char=""/>
          </a:pPr>
          <a:r>
            <a:rPr lang="en-US" sz="1800" dirty="0">
              <a:solidFill>
                <a:schemeClr val="tx1"/>
              </a:solidFill>
              <a:latin typeface="Times New Roman" panose="02020603050405020304" pitchFamily="18" charset="0"/>
              <a:cs typeface="Times New Roman" panose="02020603050405020304" pitchFamily="18" charset="0"/>
            </a:rPr>
            <a:t>Build partnerships with stakeholders.</a:t>
          </a:r>
        </a:p>
      </dgm:t>
    </dgm:pt>
    <dgm:pt modelId="{E3418D05-C18B-48E0-B0E5-000058138612}" type="parTrans" cxnId="{6E66F535-FFFB-41B3-B967-B9E3D732F738}">
      <dgm:prSet/>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E93CC997-A882-4A9D-8220-93E72129719D}" type="sibTrans" cxnId="{6E66F535-FFFB-41B3-B967-B9E3D732F738}">
      <dgm:prSet custT="1"/>
      <dgm:spPr>
        <a:solidFill>
          <a:srgbClr val="FF0000">
            <a:alpha val="90000"/>
          </a:srgbClr>
        </a:solidFill>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6E36BFC5-6360-4593-9911-BEAF71F80D33}">
      <dgm:prSet phldrT="[Text]" custT="1"/>
      <dgm:spPr/>
      <dgm:t>
        <a:bodyPr/>
        <a:lstStyle/>
        <a:p>
          <a:pPr algn="just">
            <a:lnSpc>
              <a:spcPct val="100000"/>
            </a:lnSpc>
            <a:spcBef>
              <a:spcPts val="0"/>
            </a:spcBef>
            <a:spcAft>
              <a:spcPts val="0"/>
            </a:spcAft>
            <a:buSzPts val="1000"/>
            <a:buFont typeface="Symbol" panose="05050102010706020507" pitchFamily="18" charset="2"/>
            <a:buChar char=""/>
          </a:pPr>
          <a:r>
            <a:rPr lang="en-US" sz="1600" b="1" dirty="0">
              <a:solidFill>
                <a:schemeClr val="tx1"/>
              </a:solidFill>
              <a:latin typeface="Times New Roman" panose="02020603050405020304" pitchFamily="18" charset="0"/>
              <a:cs typeface="Times New Roman" panose="02020603050405020304" pitchFamily="18" charset="0"/>
            </a:rPr>
            <a:t>Phase 2: Software Development and Testing </a:t>
          </a:r>
          <a:endParaRPr lang="en-US" sz="1600" dirty="0">
            <a:solidFill>
              <a:schemeClr val="tx1"/>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Develop the "Local </a:t>
          </a:r>
          <a:r>
            <a:rPr lang="en-US" sz="1600" dirty="0" err="1">
              <a:solidFill>
                <a:schemeClr val="tx1"/>
              </a:solidFill>
              <a:latin typeface="Times New Roman" panose="02020603050405020304" pitchFamily="18" charset="0"/>
              <a:cs typeface="Times New Roman" panose="02020603050405020304" pitchFamily="18" charset="0"/>
            </a:rPr>
            <a:t>Tourmate</a:t>
          </a:r>
          <a:r>
            <a:rPr lang="en-US" sz="1600" dirty="0">
              <a:solidFill>
                <a:schemeClr val="tx1"/>
              </a:solidFill>
              <a:latin typeface="Times New Roman" panose="02020603050405020304" pitchFamily="18" charset="0"/>
              <a:cs typeface="Times New Roman" panose="02020603050405020304" pitchFamily="18" charset="0"/>
            </a:rPr>
            <a:t>" software with basic features.</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Organize pilot testing programs at selected tourist destinations:</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Tan </a:t>
          </a:r>
          <a:r>
            <a:rPr lang="en-US" sz="1600" dirty="0" err="1">
              <a:solidFill>
                <a:schemeClr val="tx1"/>
              </a:solidFill>
              <a:latin typeface="Times New Roman" panose="02020603050405020304" pitchFamily="18" charset="0"/>
              <a:cs typeface="Times New Roman" panose="02020603050405020304" pitchFamily="18" charset="0"/>
            </a:rPr>
            <a:t>Trao</a:t>
          </a:r>
          <a:r>
            <a:rPr lang="en-US" sz="1600" dirty="0">
              <a:solidFill>
                <a:schemeClr val="tx1"/>
              </a:solidFill>
              <a:latin typeface="Times New Roman" panose="02020603050405020304" pitchFamily="18" charset="0"/>
              <a:cs typeface="Times New Roman" panose="02020603050405020304" pitchFamily="18" charset="0"/>
            </a:rPr>
            <a:t> Historical Site.</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Na Hang Lake.</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Ethnic cultural villages.</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Gather feedback and optimize the software.</a:t>
          </a:r>
        </a:p>
      </dgm:t>
    </dgm:pt>
    <dgm:pt modelId="{B9808C71-181A-4C24-9638-1907956CF60E}" type="parTrans" cxnId="{0BC34240-6C57-4A20-AFD8-BA7A3AA20711}">
      <dgm:prSet/>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FA58A860-B9C2-4F17-8AEA-97B3E7F0A201}" type="sibTrans" cxnId="{0BC34240-6C57-4A20-AFD8-BA7A3AA20711}">
      <dgm:prSet custT="1"/>
      <dgm:spPr>
        <a:solidFill>
          <a:srgbClr val="FF0000">
            <a:alpha val="90000"/>
          </a:srgbClr>
        </a:solidFill>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ECE286ED-FF33-401A-8622-664D2219CA52}">
      <dgm:prSet phldrT="[Text]" custT="1"/>
      <dgm:spPr/>
      <dgm:t>
        <a:bodyPr/>
        <a:lstStyle/>
        <a:p>
          <a:pPr algn="just">
            <a:lnSpc>
              <a:spcPct val="100000"/>
            </a:lnSpc>
            <a:spcBef>
              <a:spcPts val="0"/>
            </a:spcBef>
            <a:spcAft>
              <a:spcPts val="0"/>
            </a:spcAft>
            <a:buSzPts val="1000"/>
            <a:buFont typeface="Symbol" panose="05050102010706020507" pitchFamily="18" charset="2"/>
            <a:buChar char=""/>
          </a:pPr>
          <a:r>
            <a:rPr lang="en-US" sz="1600" b="1" dirty="0">
              <a:solidFill>
                <a:schemeClr val="tx1"/>
              </a:solidFill>
              <a:latin typeface="Times New Roman" panose="02020603050405020304" pitchFamily="18" charset="0"/>
              <a:cs typeface="Times New Roman" panose="02020603050405020304" pitchFamily="18" charset="0"/>
            </a:rPr>
            <a:t>Phase 3: Official Launch and Scaling</a:t>
          </a:r>
          <a:endParaRPr lang="en-US" sz="1600" dirty="0">
            <a:solidFill>
              <a:schemeClr val="tx1"/>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Officially launch the application across all major tourist destinations.</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Train the local community on using the app and participating in the tourism ecosystem.</a:t>
          </a:r>
        </a:p>
        <a:p>
          <a:pPr algn="just">
            <a:lnSpc>
              <a:spcPct val="100000"/>
            </a:lnSpc>
            <a:spcBef>
              <a:spcPts val="0"/>
            </a:spcBef>
            <a:spcAft>
              <a:spcPts val="0"/>
            </a:spcAft>
            <a:buSzPts val="1000"/>
            <a:buFont typeface="Symbol" panose="05050102010706020507" pitchFamily="18" charset="2"/>
            <a:buChar char=""/>
          </a:pPr>
          <a:r>
            <a:rPr lang="en-US" sz="1600" dirty="0">
              <a:solidFill>
                <a:schemeClr val="tx1"/>
              </a:solidFill>
              <a:latin typeface="Times New Roman" panose="02020603050405020304" pitchFamily="18" charset="0"/>
              <a:cs typeface="Times New Roman" panose="02020603050405020304" pitchFamily="18" charset="0"/>
            </a:rPr>
            <a:t>Organize promotional events for the app (workshops, tourism fairs).</a:t>
          </a:r>
        </a:p>
      </dgm:t>
    </dgm:pt>
    <dgm:pt modelId="{1924DC8E-D52A-4996-820F-CB327D8A6EC9}" type="parTrans" cxnId="{BA125DEB-CC87-4B93-86FC-D876ECF64710}">
      <dgm:prSet/>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F3210AC3-4EE6-4435-B4BA-DD9E8449ED23}" type="sibTrans" cxnId="{BA125DEB-CC87-4B93-86FC-D876ECF64710}">
      <dgm:prSet/>
      <dgm:spPr/>
      <dgm:t>
        <a:bodyPr/>
        <a:lstStyle/>
        <a:p>
          <a:pPr algn="just">
            <a:lnSpc>
              <a:spcPct val="100000"/>
            </a:lnSpc>
            <a:spcBef>
              <a:spcPts val="0"/>
            </a:spcBef>
            <a:spcAft>
              <a:spcPts val="0"/>
            </a:spcAft>
          </a:pPr>
          <a:endParaRPr lang="en-US" sz="1600">
            <a:solidFill>
              <a:schemeClr val="tx1"/>
            </a:solidFill>
            <a:latin typeface="Times New Roman" panose="02020603050405020304" pitchFamily="18" charset="0"/>
            <a:cs typeface="Times New Roman" panose="02020603050405020304" pitchFamily="18" charset="0"/>
          </a:endParaRPr>
        </a:p>
      </dgm:t>
    </dgm:pt>
    <dgm:pt modelId="{0E6B3898-CC02-4861-B6B0-BB0505F022BA}" type="pres">
      <dgm:prSet presAssocID="{E8444BED-93CF-408E-81B5-74CB583CD021}" presName="outerComposite" presStyleCnt="0">
        <dgm:presLayoutVars>
          <dgm:chMax val="5"/>
          <dgm:dir/>
          <dgm:resizeHandles val="exact"/>
        </dgm:presLayoutVars>
      </dgm:prSet>
      <dgm:spPr/>
    </dgm:pt>
    <dgm:pt modelId="{A7075899-02C1-41D6-A866-FA683ACE2CFC}" type="pres">
      <dgm:prSet presAssocID="{E8444BED-93CF-408E-81B5-74CB583CD021}" presName="dummyMaxCanvas" presStyleCnt="0">
        <dgm:presLayoutVars/>
      </dgm:prSet>
      <dgm:spPr/>
    </dgm:pt>
    <dgm:pt modelId="{41678422-9EBB-47A9-8B99-7F74A6EC0BDC}" type="pres">
      <dgm:prSet presAssocID="{E8444BED-93CF-408E-81B5-74CB583CD021}" presName="ThreeNodes_1" presStyleLbl="node1" presStyleIdx="0" presStyleCnt="3">
        <dgm:presLayoutVars>
          <dgm:bulletEnabled val="1"/>
        </dgm:presLayoutVars>
      </dgm:prSet>
      <dgm:spPr/>
    </dgm:pt>
    <dgm:pt modelId="{0A1715B3-E1C2-4FB2-89E2-CAF2A3E5DE2A}" type="pres">
      <dgm:prSet presAssocID="{E8444BED-93CF-408E-81B5-74CB583CD021}" presName="ThreeNodes_2" presStyleLbl="node1" presStyleIdx="1" presStyleCnt="3">
        <dgm:presLayoutVars>
          <dgm:bulletEnabled val="1"/>
        </dgm:presLayoutVars>
      </dgm:prSet>
      <dgm:spPr/>
    </dgm:pt>
    <dgm:pt modelId="{0408BDBE-F930-460B-A848-841BFCA70B30}" type="pres">
      <dgm:prSet presAssocID="{E8444BED-93CF-408E-81B5-74CB583CD021}" presName="ThreeNodes_3" presStyleLbl="node1" presStyleIdx="2" presStyleCnt="3">
        <dgm:presLayoutVars>
          <dgm:bulletEnabled val="1"/>
        </dgm:presLayoutVars>
      </dgm:prSet>
      <dgm:spPr/>
    </dgm:pt>
    <dgm:pt modelId="{63B256B9-31F8-4CD9-8BB2-D3C0344FC97D}" type="pres">
      <dgm:prSet presAssocID="{E8444BED-93CF-408E-81B5-74CB583CD021}" presName="ThreeConn_1-2" presStyleLbl="fgAccFollowNode1" presStyleIdx="0" presStyleCnt="2">
        <dgm:presLayoutVars>
          <dgm:bulletEnabled val="1"/>
        </dgm:presLayoutVars>
      </dgm:prSet>
      <dgm:spPr/>
    </dgm:pt>
    <dgm:pt modelId="{67DC1629-CFC0-4516-A864-04EF8FC67030}" type="pres">
      <dgm:prSet presAssocID="{E8444BED-93CF-408E-81B5-74CB583CD021}" presName="ThreeConn_2-3" presStyleLbl="fgAccFollowNode1" presStyleIdx="1" presStyleCnt="2">
        <dgm:presLayoutVars>
          <dgm:bulletEnabled val="1"/>
        </dgm:presLayoutVars>
      </dgm:prSet>
      <dgm:spPr/>
    </dgm:pt>
    <dgm:pt modelId="{F6687840-BAF9-4F7A-B7B6-7253D22B791B}" type="pres">
      <dgm:prSet presAssocID="{E8444BED-93CF-408E-81B5-74CB583CD021}" presName="ThreeNodes_1_text" presStyleLbl="node1" presStyleIdx="2" presStyleCnt="3">
        <dgm:presLayoutVars>
          <dgm:bulletEnabled val="1"/>
        </dgm:presLayoutVars>
      </dgm:prSet>
      <dgm:spPr/>
    </dgm:pt>
    <dgm:pt modelId="{77F7DB84-8080-4F54-8C84-655A9F627F56}" type="pres">
      <dgm:prSet presAssocID="{E8444BED-93CF-408E-81B5-74CB583CD021}" presName="ThreeNodes_2_text" presStyleLbl="node1" presStyleIdx="2" presStyleCnt="3">
        <dgm:presLayoutVars>
          <dgm:bulletEnabled val="1"/>
        </dgm:presLayoutVars>
      </dgm:prSet>
      <dgm:spPr/>
    </dgm:pt>
    <dgm:pt modelId="{076957CB-5BED-4A93-9CA1-7763BB282C5B}" type="pres">
      <dgm:prSet presAssocID="{E8444BED-93CF-408E-81B5-74CB583CD021}" presName="ThreeNodes_3_text" presStyleLbl="node1" presStyleIdx="2" presStyleCnt="3">
        <dgm:presLayoutVars>
          <dgm:bulletEnabled val="1"/>
        </dgm:presLayoutVars>
      </dgm:prSet>
      <dgm:spPr/>
    </dgm:pt>
  </dgm:ptLst>
  <dgm:cxnLst>
    <dgm:cxn modelId="{34AD0A19-0C7D-4EBD-BE97-45A723334F53}" type="presOf" srcId="{7E78D25E-BD0C-46B8-9CF2-FDC9F599389A}" destId="{F6687840-BAF9-4F7A-B7B6-7253D22B791B}" srcOrd="1" destOrd="0" presId="urn:microsoft.com/office/officeart/2005/8/layout/vProcess5"/>
    <dgm:cxn modelId="{FE9B791A-2830-4D76-A53F-91F0216EBA5D}" type="presOf" srcId="{ECE286ED-FF33-401A-8622-664D2219CA52}" destId="{0408BDBE-F930-460B-A848-841BFCA70B30}" srcOrd="0" destOrd="0" presId="urn:microsoft.com/office/officeart/2005/8/layout/vProcess5"/>
    <dgm:cxn modelId="{FA24D828-E311-4745-B16F-AB99808C1BAD}" type="presOf" srcId="{6E36BFC5-6360-4593-9911-BEAF71F80D33}" destId="{77F7DB84-8080-4F54-8C84-655A9F627F56}" srcOrd="1" destOrd="0" presId="urn:microsoft.com/office/officeart/2005/8/layout/vProcess5"/>
    <dgm:cxn modelId="{658F1D31-823E-4825-A243-8DF29048941E}" type="presOf" srcId="{E93CC997-A882-4A9D-8220-93E72129719D}" destId="{63B256B9-31F8-4CD9-8BB2-D3C0344FC97D}" srcOrd="0" destOrd="0" presId="urn:microsoft.com/office/officeart/2005/8/layout/vProcess5"/>
    <dgm:cxn modelId="{6E66F535-FFFB-41B3-B967-B9E3D732F738}" srcId="{E8444BED-93CF-408E-81B5-74CB583CD021}" destId="{7E78D25E-BD0C-46B8-9CF2-FDC9F599389A}" srcOrd="0" destOrd="0" parTransId="{E3418D05-C18B-48E0-B0E5-000058138612}" sibTransId="{E93CC997-A882-4A9D-8220-93E72129719D}"/>
    <dgm:cxn modelId="{0BC34240-6C57-4A20-AFD8-BA7A3AA20711}" srcId="{E8444BED-93CF-408E-81B5-74CB583CD021}" destId="{6E36BFC5-6360-4593-9911-BEAF71F80D33}" srcOrd="1" destOrd="0" parTransId="{B9808C71-181A-4C24-9638-1907956CF60E}" sibTransId="{FA58A860-B9C2-4F17-8AEA-97B3E7F0A201}"/>
    <dgm:cxn modelId="{E6532046-665B-4E6B-A068-E01C43D928C6}" type="presOf" srcId="{7E78D25E-BD0C-46B8-9CF2-FDC9F599389A}" destId="{41678422-9EBB-47A9-8B99-7F74A6EC0BDC}" srcOrd="0" destOrd="0" presId="urn:microsoft.com/office/officeart/2005/8/layout/vProcess5"/>
    <dgm:cxn modelId="{28011347-3A31-401C-9261-F6EC8FB18B4C}" type="presOf" srcId="{FA58A860-B9C2-4F17-8AEA-97B3E7F0A201}" destId="{67DC1629-CFC0-4516-A864-04EF8FC67030}" srcOrd="0" destOrd="0" presId="urn:microsoft.com/office/officeart/2005/8/layout/vProcess5"/>
    <dgm:cxn modelId="{8A1F2E58-56A8-4B64-BE43-0C0E7AAB498E}" type="presOf" srcId="{6E36BFC5-6360-4593-9911-BEAF71F80D33}" destId="{0A1715B3-E1C2-4FB2-89E2-CAF2A3E5DE2A}" srcOrd="0" destOrd="0" presId="urn:microsoft.com/office/officeart/2005/8/layout/vProcess5"/>
    <dgm:cxn modelId="{FB22CE92-5469-4EDF-ABBB-57486DD2FED4}" type="presOf" srcId="{ECE286ED-FF33-401A-8622-664D2219CA52}" destId="{076957CB-5BED-4A93-9CA1-7763BB282C5B}" srcOrd="1" destOrd="0" presId="urn:microsoft.com/office/officeart/2005/8/layout/vProcess5"/>
    <dgm:cxn modelId="{BA125DEB-CC87-4B93-86FC-D876ECF64710}" srcId="{E8444BED-93CF-408E-81B5-74CB583CD021}" destId="{ECE286ED-FF33-401A-8622-664D2219CA52}" srcOrd="2" destOrd="0" parTransId="{1924DC8E-D52A-4996-820F-CB327D8A6EC9}" sibTransId="{F3210AC3-4EE6-4435-B4BA-DD9E8449ED23}"/>
    <dgm:cxn modelId="{002B4AF9-E68B-413A-99F9-9FFCF8011E67}" type="presOf" srcId="{E8444BED-93CF-408E-81B5-74CB583CD021}" destId="{0E6B3898-CC02-4861-B6B0-BB0505F022BA}" srcOrd="0" destOrd="0" presId="urn:microsoft.com/office/officeart/2005/8/layout/vProcess5"/>
    <dgm:cxn modelId="{2A8E53E2-B63A-48DF-9571-1191B38885BC}" type="presParOf" srcId="{0E6B3898-CC02-4861-B6B0-BB0505F022BA}" destId="{A7075899-02C1-41D6-A866-FA683ACE2CFC}" srcOrd="0" destOrd="0" presId="urn:microsoft.com/office/officeart/2005/8/layout/vProcess5"/>
    <dgm:cxn modelId="{288EAA44-4B0A-4E7D-BBB1-5F967C48CBFD}" type="presParOf" srcId="{0E6B3898-CC02-4861-B6B0-BB0505F022BA}" destId="{41678422-9EBB-47A9-8B99-7F74A6EC0BDC}" srcOrd="1" destOrd="0" presId="urn:microsoft.com/office/officeart/2005/8/layout/vProcess5"/>
    <dgm:cxn modelId="{FE31625C-5B0E-4C26-A962-3B73673A52D7}" type="presParOf" srcId="{0E6B3898-CC02-4861-B6B0-BB0505F022BA}" destId="{0A1715B3-E1C2-4FB2-89E2-CAF2A3E5DE2A}" srcOrd="2" destOrd="0" presId="urn:microsoft.com/office/officeart/2005/8/layout/vProcess5"/>
    <dgm:cxn modelId="{FD1A1C5C-01A3-430D-9BAD-D6D9D04D9A2C}" type="presParOf" srcId="{0E6B3898-CC02-4861-B6B0-BB0505F022BA}" destId="{0408BDBE-F930-460B-A848-841BFCA70B30}" srcOrd="3" destOrd="0" presId="urn:microsoft.com/office/officeart/2005/8/layout/vProcess5"/>
    <dgm:cxn modelId="{DB6EDD24-8243-49F2-A329-030B6A9EA46E}" type="presParOf" srcId="{0E6B3898-CC02-4861-B6B0-BB0505F022BA}" destId="{63B256B9-31F8-4CD9-8BB2-D3C0344FC97D}" srcOrd="4" destOrd="0" presId="urn:microsoft.com/office/officeart/2005/8/layout/vProcess5"/>
    <dgm:cxn modelId="{FEE9A0D8-693B-420C-8B39-93A16EEBCBD0}" type="presParOf" srcId="{0E6B3898-CC02-4861-B6B0-BB0505F022BA}" destId="{67DC1629-CFC0-4516-A864-04EF8FC67030}" srcOrd="5" destOrd="0" presId="urn:microsoft.com/office/officeart/2005/8/layout/vProcess5"/>
    <dgm:cxn modelId="{C3E012D7-753E-409A-A21D-1FDC959E0FF0}" type="presParOf" srcId="{0E6B3898-CC02-4861-B6B0-BB0505F022BA}" destId="{F6687840-BAF9-4F7A-B7B6-7253D22B791B}" srcOrd="6" destOrd="0" presId="urn:microsoft.com/office/officeart/2005/8/layout/vProcess5"/>
    <dgm:cxn modelId="{748EE399-EB51-42B0-8061-339D157C2A5B}" type="presParOf" srcId="{0E6B3898-CC02-4861-B6B0-BB0505F022BA}" destId="{77F7DB84-8080-4F54-8C84-655A9F627F56}" srcOrd="7" destOrd="0" presId="urn:microsoft.com/office/officeart/2005/8/layout/vProcess5"/>
    <dgm:cxn modelId="{2F764062-2639-4ED3-BDF1-EF26B21C9087}" type="presParOf" srcId="{0E6B3898-CC02-4861-B6B0-BB0505F022BA}" destId="{076957CB-5BED-4A93-9CA1-7763BB282C5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A2BCDC-1358-43C0-A129-04E79B39EFD1}"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E1DAE9A6-A2C2-4A72-8BE5-7BC78CD7B982}">
      <dgm:prSet phldrT="[Text]" custT="1"/>
      <dgm:spPr/>
      <dgm:t>
        <a:bodyPr/>
        <a:lstStyle/>
        <a:p>
          <a:pPr algn="ctr">
            <a:buSzPts val="1000"/>
            <a:buFont typeface="Courier New" panose="02070309020205020404" pitchFamily="49" charset="0"/>
            <a:buChar char="o"/>
          </a:pPr>
          <a:r>
            <a:rPr lang="en-US" sz="1400" b="1" dirty="0">
              <a:solidFill>
                <a:schemeClr val="tx1"/>
              </a:solidFill>
              <a:latin typeface="Times New Roman" panose="02020603050405020304" pitchFamily="18" charset="0"/>
              <a:cs typeface="Times New Roman" panose="02020603050405020304" pitchFamily="18" charset="0"/>
            </a:rPr>
            <a:t>Home Screen:</a:t>
          </a:r>
          <a:endParaRPr lang="en-US" sz="14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Quick search for guides.</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Display a map showing active guides nearby.</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Location scan button to define the search range.</a:t>
          </a:r>
        </a:p>
      </dgm:t>
    </dgm:pt>
    <dgm:pt modelId="{337A2C1D-2E4A-42EF-978C-3EAFBE943773}" type="parTrans" cxnId="{A2BAD4E6-3734-4F93-9E85-D00649CB35DF}">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40934237-04C4-4097-A2B0-88B285756775}" type="sibTrans" cxnId="{A2BAD4E6-3734-4F93-9E85-D00649CB35DF}">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C0BA8477-2A84-4A4B-82E5-C3DBC87DFABA}">
      <dgm:prSet phldrT="[Text]" custT="1"/>
      <dgm:spPr/>
      <dgm:t>
        <a:bodyPr/>
        <a:lstStyle/>
        <a:p>
          <a:pPr algn="ctr">
            <a:buSzPts val="1000"/>
            <a:buFont typeface="Courier New" panose="02070309020205020404" pitchFamily="49" charset="0"/>
            <a:buChar char="o"/>
          </a:pPr>
          <a:r>
            <a:rPr lang="en-US" sz="1400" b="1" dirty="0">
              <a:solidFill>
                <a:schemeClr val="tx1"/>
              </a:solidFill>
              <a:latin typeface="Times New Roman" panose="02020603050405020304" pitchFamily="18" charset="0"/>
              <a:cs typeface="Times New Roman" panose="02020603050405020304" pitchFamily="18" charset="0"/>
            </a:rPr>
            <a:t>Guide Profile Page:</a:t>
          </a:r>
          <a:endParaRPr lang="en-US" sz="14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Personal profiles with images, ratings, and experience.</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Description of services and pricing.</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Booking button for scheduling or immediate requests.</a:t>
          </a:r>
        </a:p>
      </dgm:t>
    </dgm:pt>
    <dgm:pt modelId="{64FF2156-F324-4064-A7FC-6715585147BD}" type="parTrans" cxnId="{88253B83-1C31-4470-92BE-DA8D61075F0E}">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F5D39807-212A-4F3C-9A78-24066E1FE6C5}" type="sibTrans" cxnId="{88253B83-1C31-4470-92BE-DA8D61075F0E}">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6DF23B48-FC6E-42FB-B1C7-B185ADB00C9B}">
      <dgm:prSet phldrT="[Text]" custT="1"/>
      <dgm:spPr/>
      <dgm:t>
        <a:bodyPr/>
        <a:lstStyle/>
        <a:p>
          <a:pPr algn="ctr">
            <a:buSzPts val="1000"/>
            <a:buFont typeface="Courier New" panose="02070309020205020404" pitchFamily="49" charset="0"/>
            <a:buChar char="o"/>
          </a:pPr>
          <a:r>
            <a:rPr lang="en-US" sz="1400" b="1" dirty="0" err="1">
              <a:solidFill>
                <a:schemeClr val="tx1"/>
              </a:solidFill>
              <a:latin typeface="Times New Roman" panose="02020603050405020304" pitchFamily="18" charset="0"/>
              <a:cs typeface="Times New Roman" panose="02020603050405020304" pitchFamily="18" charset="0"/>
            </a:rPr>
            <a:t>Journeymate</a:t>
          </a:r>
          <a:r>
            <a:rPr lang="en-US" sz="1400" b="1" dirty="0">
              <a:solidFill>
                <a:schemeClr val="tx1"/>
              </a:solidFill>
              <a:latin typeface="Times New Roman" panose="02020603050405020304" pitchFamily="18" charset="0"/>
              <a:cs typeface="Times New Roman" panose="02020603050405020304" pitchFamily="18" charset="0"/>
            </a:rPr>
            <a:t> - Companion Search Feature:</a:t>
          </a:r>
          <a:endParaRPr lang="en-US" sz="14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Search filters based on interests, destinations, or travel dates.</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List of members looking for travel companions.</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Messaging feature for exchanging information.</a:t>
          </a:r>
        </a:p>
      </dgm:t>
    </dgm:pt>
    <dgm:pt modelId="{B58E7BF3-DD4B-47EF-95AD-EC822DE22170}" type="parTrans" cxnId="{20A04E76-4821-4B68-ABBE-07BD39311F80}">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42EC80D0-ED3F-4C26-BF05-BF79741AC17C}" type="sibTrans" cxnId="{20A04E76-4821-4B68-ABBE-07BD39311F80}">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43B2918E-8B65-4E50-B1A6-214202554704}">
      <dgm:prSet phldrT="[Text]" custT="1"/>
      <dgm:spPr/>
      <dgm:t>
        <a:bodyPr/>
        <a:lstStyle/>
        <a:p>
          <a:pPr algn="ctr">
            <a:buSzPts val="1000"/>
            <a:buFont typeface="Courier New" panose="02070309020205020404" pitchFamily="49" charset="0"/>
            <a:buChar char="o"/>
          </a:pPr>
          <a:r>
            <a:rPr lang="en-US" sz="1600" b="1" dirty="0">
              <a:solidFill>
                <a:schemeClr val="tx1"/>
              </a:solidFill>
              <a:latin typeface="Times New Roman" panose="02020603050405020304" pitchFamily="18" charset="0"/>
              <a:cs typeface="Times New Roman" panose="02020603050405020304" pitchFamily="18" charset="0"/>
            </a:rPr>
            <a:t>Booking:</a:t>
          </a:r>
          <a:endParaRPr lang="en-US" sz="16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Select specific dates and times.</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System-generated booking confirmations and reminders.</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Option to cancel or reschedule appointments.</a:t>
          </a:r>
        </a:p>
      </dgm:t>
    </dgm:pt>
    <dgm:pt modelId="{0548BE2B-62E5-4D48-AA65-EB73E0AC6AA1}" type="parTrans" cxnId="{CF88F720-3F5D-4D83-859D-D93A9EADF6C0}">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3227D191-F021-46C4-8C48-41E95FDAF84A}" type="sibTrans" cxnId="{CF88F720-3F5D-4D83-859D-D93A9EADF6C0}">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587FF057-D8D7-49C6-ADB0-80BA009DBBF7}">
      <dgm:prSet phldrT="[Text]" custT="1"/>
      <dgm:spPr/>
      <dgm:t>
        <a:bodyPr/>
        <a:lstStyle/>
        <a:p>
          <a:pPr algn="ctr">
            <a:buSzPts val="1000"/>
            <a:buFont typeface="Courier New" panose="02070309020205020404" pitchFamily="49" charset="0"/>
            <a:buChar char="o"/>
          </a:pPr>
          <a:r>
            <a:rPr lang="en-US" sz="1600" b="1" dirty="0">
              <a:solidFill>
                <a:schemeClr val="tx1"/>
              </a:solidFill>
              <a:latin typeface="Times New Roman" panose="02020603050405020304" pitchFamily="18" charset="0"/>
              <a:cs typeface="Times New Roman" panose="02020603050405020304" pitchFamily="18" charset="0"/>
            </a:rPr>
            <a:t>Payment:</a:t>
          </a:r>
          <a:endParaRPr lang="en-US" sz="16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Online payments via e-wallets or bank cards.</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Payment history and electronic receipts.</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Refund options in case of issues.</a:t>
          </a:r>
        </a:p>
      </dgm:t>
    </dgm:pt>
    <dgm:pt modelId="{616860EE-7B27-454D-85F0-8E0A5449B3A9}" type="parTrans" cxnId="{91DD996D-4E8C-44C6-8579-233D0C15B2BC}">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0FD763C2-ADBB-49F8-8457-0620F0B81F49}" type="sibTrans" cxnId="{91DD996D-4E8C-44C6-8579-233D0C15B2BC}">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C2293CF9-419D-4B83-ABA3-10E4F5AD5778}">
      <dgm:prSet phldrT="[Text]" custT="1"/>
      <dgm:spPr>
        <a:solidFill>
          <a:srgbClr val="FFFF00"/>
        </a:solidFill>
      </dgm:spPr>
      <dgm:t>
        <a:bodyPr/>
        <a:lstStyle/>
        <a:p>
          <a:pPr algn="ctr">
            <a:buSzPts val="1000"/>
            <a:buFont typeface="Courier New" panose="02070309020205020404" pitchFamily="49" charset="0"/>
            <a:buChar char="o"/>
          </a:pPr>
          <a:r>
            <a:rPr lang="en-US" sz="1600" b="1" dirty="0">
              <a:solidFill>
                <a:schemeClr val="tx1"/>
              </a:solidFill>
              <a:latin typeface="Times New Roman" panose="02020603050405020304" pitchFamily="18" charset="0"/>
              <a:cs typeface="Times New Roman" panose="02020603050405020304" pitchFamily="18" charset="0"/>
            </a:rPr>
            <a:t>Reviews &amp; Feedback:</a:t>
          </a:r>
          <a:endParaRPr lang="en-US" sz="16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Users can rate and write reviews for services.</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Guides ranked based on community feedback.</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Reporting feature for violations or negative experiences.</a:t>
          </a:r>
        </a:p>
      </dgm:t>
    </dgm:pt>
    <dgm:pt modelId="{7457F6D5-59E5-42AB-9C77-61DE2FAB7973}" type="parTrans" cxnId="{F0E1B082-E4E1-4CF9-838A-73A276E1285E}">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38649567-4B4C-416B-828F-DE60F61A1C5A}" type="sibTrans" cxnId="{F0E1B082-E4E1-4CF9-838A-73A276E1285E}">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8DE7B2E9-59E0-4B80-BE94-A2E7A868F6E0}">
      <dgm:prSet phldrT="[Text]" custT="1"/>
      <dgm:spPr/>
      <dgm:t>
        <a:bodyPr/>
        <a:lstStyle/>
        <a:p>
          <a:pPr algn="ctr">
            <a:buSzPts val="1000"/>
            <a:buFont typeface="Courier New" panose="02070309020205020404" pitchFamily="49" charset="0"/>
            <a:buChar char="o"/>
          </a:pPr>
          <a:r>
            <a:rPr lang="en-US" sz="1400" b="1" dirty="0">
              <a:solidFill>
                <a:schemeClr val="tx1"/>
              </a:solidFill>
              <a:latin typeface="Times New Roman" panose="02020603050405020304" pitchFamily="18" charset="0"/>
              <a:cs typeface="Times New Roman" panose="02020603050405020304" pitchFamily="18" charset="0"/>
            </a:rPr>
            <a:t>Profile Management:</a:t>
          </a:r>
          <a:endParaRPr lang="en-US" sz="14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User profiles with personal information.</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Customization of user details and booking history.</a:t>
          </a:r>
        </a:p>
        <a:p>
          <a:pPr algn="just">
            <a:buSzPts val="1000"/>
            <a:buFont typeface="Courier New" panose="02070309020205020404" pitchFamily="49" charset="0"/>
            <a:buChar char="o"/>
          </a:pPr>
          <a:r>
            <a:rPr lang="en-US" sz="1400" dirty="0">
              <a:solidFill>
                <a:schemeClr val="tx1"/>
              </a:solidFill>
              <a:latin typeface="Times New Roman" panose="02020603050405020304" pitchFamily="18" charset="0"/>
              <a:cs typeface="Times New Roman" panose="02020603050405020304" pitchFamily="18" charset="0"/>
            </a:rPr>
            <a:t>Management of payment methods and notifications.</a:t>
          </a:r>
        </a:p>
      </dgm:t>
    </dgm:pt>
    <dgm:pt modelId="{772CE3A6-0947-41B4-A5F1-FD91A11734A3}" type="parTrans" cxnId="{B394835D-363C-464C-9E06-CF8E8BFB3763}">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7D2587F3-E645-447A-BB80-1F6F23150D03}" type="sibTrans" cxnId="{B394835D-363C-464C-9E06-CF8E8BFB3763}">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BA1B58DE-9031-4E09-B105-FF61569AAA9C}">
      <dgm:prSet phldrT="[Text]" custT="1"/>
      <dgm:spPr/>
      <dgm:t>
        <a:bodyPr/>
        <a:lstStyle/>
        <a:p>
          <a:pPr algn="ctr">
            <a:buSzPts val="1000"/>
            <a:buFont typeface="Courier New" panose="02070309020205020404" pitchFamily="49" charset="0"/>
            <a:buChar char="o"/>
          </a:pPr>
          <a:r>
            <a:rPr lang="en-US" sz="1600" b="1" dirty="0">
              <a:solidFill>
                <a:schemeClr val="tx1"/>
              </a:solidFill>
              <a:latin typeface="Times New Roman" panose="02020603050405020304" pitchFamily="18" charset="0"/>
              <a:cs typeface="Times New Roman" panose="02020603050405020304" pitchFamily="18" charset="0"/>
            </a:rPr>
            <a:t>Customer Support:</a:t>
          </a:r>
          <a:endParaRPr lang="en-US" sz="1600" dirty="0">
            <a:solidFill>
              <a:schemeClr val="tx1"/>
            </a:solidFill>
            <a:latin typeface="Times New Roman" panose="02020603050405020304" pitchFamily="18" charset="0"/>
            <a:cs typeface="Times New Roman" panose="02020603050405020304" pitchFamily="18" charset="0"/>
          </a:endParaRP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Frequently Asked Questions (FAQ) section.</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Live chat support feature.</a:t>
          </a:r>
        </a:p>
        <a:p>
          <a:pPr algn="just">
            <a:buSzPts val="1000"/>
            <a:buFont typeface="Courier New" panose="02070309020205020404" pitchFamily="49" charset="0"/>
            <a:buChar char="o"/>
          </a:pPr>
          <a:r>
            <a:rPr lang="en-US" sz="1600" dirty="0">
              <a:solidFill>
                <a:schemeClr val="tx1"/>
              </a:solidFill>
              <a:latin typeface="Times New Roman" panose="02020603050405020304" pitchFamily="18" charset="0"/>
              <a:cs typeface="Times New Roman" panose="02020603050405020304" pitchFamily="18" charset="0"/>
            </a:rPr>
            <a:t>Emergency assistance for urgent situations.</a:t>
          </a:r>
        </a:p>
      </dgm:t>
    </dgm:pt>
    <dgm:pt modelId="{B768C5D4-F756-4D9A-84C7-0A3E39FED001}" type="parTrans" cxnId="{189F50B0-A89B-458C-829F-94EBA5E6AB36}">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75B0D449-0FAD-41B2-A936-F43CE3DD9216}" type="sibTrans" cxnId="{189F50B0-A89B-458C-829F-94EBA5E6AB36}">
      <dgm:prSet/>
      <dgm:spPr/>
      <dgm:t>
        <a:bodyPr/>
        <a:lstStyle/>
        <a:p>
          <a:endParaRPr lang="en-US" sz="1400">
            <a:solidFill>
              <a:schemeClr val="tx1"/>
            </a:solidFill>
            <a:latin typeface="Times New Roman" panose="02020603050405020304" pitchFamily="18" charset="0"/>
            <a:cs typeface="Times New Roman" panose="02020603050405020304" pitchFamily="18" charset="0"/>
          </a:endParaRPr>
        </a:p>
      </dgm:t>
    </dgm:pt>
    <dgm:pt modelId="{0955A76E-4ED0-497D-A453-15BA5D459F34}" type="pres">
      <dgm:prSet presAssocID="{45A2BCDC-1358-43C0-A129-04E79B39EFD1}" presName="Name0" presStyleCnt="0">
        <dgm:presLayoutVars>
          <dgm:dir/>
          <dgm:resizeHandles/>
        </dgm:presLayoutVars>
      </dgm:prSet>
      <dgm:spPr/>
    </dgm:pt>
    <dgm:pt modelId="{C60EAFDC-77D7-49EA-BFDD-16AC2F333924}" type="pres">
      <dgm:prSet presAssocID="{E1DAE9A6-A2C2-4A72-8BE5-7BC78CD7B982}" presName="compNode" presStyleCnt="0"/>
      <dgm:spPr/>
    </dgm:pt>
    <dgm:pt modelId="{CB4F130F-B794-4A51-81BE-1460F74DF4F7}" type="pres">
      <dgm:prSet presAssocID="{E1DAE9A6-A2C2-4A72-8BE5-7BC78CD7B982}" presName="dummyConnPt" presStyleCnt="0"/>
      <dgm:spPr/>
    </dgm:pt>
    <dgm:pt modelId="{43A2EF50-FFD6-46A1-B0E6-9DB943E1CACE}" type="pres">
      <dgm:prSet presAssocID="{E1DAE9A6-A2C2-4A72-8BE5-7BC78CD7B982}" presName="node" presStyleLbl="node1" presStyleIdx="0" presStyleCnt="8">
        <dgm:presLayoutVars>
          <dgm:bulletEnabled val="1"/>
        </dgm:presLayoutVars>
      </dgm:prSet>
      <dgm:spPr/>
    </dgm:pt>
    <dgm:pt modelId="{FC9B1323-46B1-4535-B74C-9A5C1738DAB1}" type="pres">
      <dgm:prSet presAssocID="{40934237-04C4-4097-A2B0-88B285756775}" presName="sibTrans" presStyleLbl="bgSibTrans2D1" presStyleIdx="0" presStyleCnt="7"/>
      <dgm:spPr/>
    </dgm:pt>
    <dgm:pt modelId="{78884478-F78B-4517-B65E-23C93B8AFBDF}" type="pres">
      <dgm:prSet presAssocID="{C0BA8477-2A84-4A4B-82E5-C3DBC87DFABA}" presName="compNode" presStyleCnt="0"/>
      <dgm:spPr/>
    </dgm:pt>
    <dgm:pt modelId="{FA27B258-9448-43D8-B425-5EEC549C4D9C}" type="pres">
      <dgm:prSet presAssocID="{C0BA8477-2A84-4A4B-82E5-C3DBC87DFABA}" presName="dummyConnPt" presStyleCnt="0"/>
      <dgm:spPr/>
    </dgm:pt>
    <dgm:pt modelId="{29FDE9DD-2412-49D9-88D8-ED535A1AF13C}" type="pres">
      <dgm:prSet presAssocID="{C0BA8477-2A84-4A4B-82E5-C3DBC87DFABA}" presName="node" presStyleLbl="node1" presStyleIdx="1" presStyleCnt="8">
        <dgm:presLayoutVars>
          <dgm:bulletEnabled val="1"/>
        </dgm:presLayoutVars>
      </dgm:prSet>
      <dgm:spPr/>
    </dgm:pt>
    <dgm:pt modelId="{403119A4-E952-439F-A670-D2BE6E478ABA}" type="pres">
      <dgm:prSet presAssocID="{F5D39807-212A-4F3C-9A78-24066E1FE6C5}" presName="sibTrans" presStyleLbl="bgSibTrans2D1" presStyleIdx="1" presStyleCnt="7"/>
      <dgm:spPr/>
    </dgm:pt>
    <dgm:pt modelId="{76277A87-D0D5-42C9-8DA7-0ADECBCC237E}" type="pres">
      <dgm:prSet presAssocID="{6DF23B48-FC6E-42FB-B1C7-B185ADB00C9B}" presName="compNode" presStyleCnt="0"/>
      <dgm:spPr/>
    </dgm:pt>
    <dgm:pt modelId="{8093B998-6257-44D5-8263-85C53E8162C0}" type="pres">
      <dgm:prSet presAssocID="{6DF23B48-FC6E-42FB-B1C7-B185ADB00C9B}" presName="dummyConnPt" presStyleCnt="0"/>
      <dgm:spPr/>
    </dgm:pt>
    <dgm:pt modelId="{30DBB15D-B4D1-4D39-90C4-3B5936120B14}" type="pres">
      <dgm:prSet presAssocID="{6DF23B48-FC6E-42FB-B1C7-B185ADB00C9B}" presName="node" presStyleLbl="node1" presStyleIdx="2" presStyleCnt="8">
        <dgm:presLayoutVars>
          <dgm:bulletEnabled val="1"/>
        </dgm:presLayoutVars>
      </dgm:prSet>
      <dgm:spPr/>
    </dgm:pt>
    <dgm:pt modelId="{70BFC663-FBF8-4265-AF2E-1312F370887E}" type="pres">
      <dgm:prSet presAssocID="{42EC80D0-ED3F-4C26-BF05-BF79741AC17C}" presName="sibTrans" presStyleLbl="bgSibTrans2D1" presStyleIdx="2" presStyleCnt="7"/>
      <dgm:spPr/>
    </dgm:pt>
    <dgm:pt modelId="{CB8AE0C0-854C-4C87-9EC4-906C47D61FB9}" type="pres">
      <dgm:prSet presAssocID="{43B2918E-8B65-4E50-B1A6-214202554704}" presName="compNode" presStyleCnt="0"/>
      <dgm:spPr/>
    </dgm:pt>
    <dgm:pt modelId="{D54ACA01-6CF1-4670-BB6B-BAD4FD999869}" type="pres">
      <dgm:prSet presAssocID="{43B2918E-8B65-4E50-B1A6-214202554704}" presName="dummyConnPt" presStyleCnt="0"/>
      <dgm:spPr/>
    </dgm:pt>
    <dgm:pt modelId="{B2D69FC3-48C1-4036-96A0-52E9FCA2AEAF}" type="pres">
      <dgm:prSet presAssocID="{43B2918E-8B65-4E50-B1A6-214202554704}" presName="node" presStyleLbl="node1" presStyleIdx="3" presStyleCnt="8" custScaleX="108956">
        <dgm:presLayoutVars>
          <dgm:bulletEnabled val="1"/>
        </dgm:presLayoutVars>
      </dgm:prSet>
      <dgm:spPr/>
    </dgm:pt>
    <dgm:pt modelId="{EA256276-8DE5-4985-A03B-DC1BC98F9174}" type="pres">
      <dgm:prSet presAssocID="{3227D191-F021-46C4-8C48-41E95FDAF84A}" presName="sibTrans" presStyleLbl="bgSibTrans2D1" presStyleIdx="3" presStyleCnt="7"/>
      <dgm:spPr/>
    </dgm:pt>
    <dgm:pt modelId="{05F4C3CD-BC7C-4695-B3F9-BAA15A380747}" type="pres">
      <dgm:prSet presAssocID="{587FF057-D8D7-49C6-ADB0-80BA009DBBF7}" presName="compNode" presStyleCnt="0"/>
      <dgm:spPr/>
    </dgm:pt>
    <dgm:pt modelId="{47FA6D20-7AC3-441C-8BA6-F1054025858D}" type="pres">
      <dgm:prSet presAssocID="{587FF057-D8D7-49C6-ADB0-80BA009DBBF7}" presName="dummyConnPt" presStyleCnt="0"/>
      <dgm:spPr/>
    </dgm:pt>
    <dgm:pt modelId="{C339A6BA-639B-415D-9009-735D77004995}" type="pres">
      <dgm:prSet presAssocID="{587FF057-D8D7-49C6-ADB0-80BA009DBBF7}" presName="node" presStyleLbl="node1" presStyleIdx="4" presStyleCnt="8" custScaleX="109414">
        <dgm:presLayoutVars>
          <dgm:bulletEnabled val="1"/>
        </dgm:presLayoutVars>
      </dgm:prSet>
      <dgm:spPr/>
    </dgm:pt>
    <dgm:pt modelId="{9009581D-371D-445F-BD0F-8E5C2D9EB670}" type="pres">
      <dgm:prSet presAssocID="{0FD763C2-ADBB-49F8-8457-0620F0B81F49}" presName="sibTrans" presStyleLbl="bgSibTrans2D1" presStyleIdx="4" presStyleCnt="7"/>
      <dgm:spPr/>
    </dgm:pt>
    <dgm:pt modelId="{03331EA0-C019-4162-886B-08A922BF1C31}" type="pres">
      <dgm:prSet presAssocID="{C2293CF9-419D-4B83-ABA3-10E4F5AD5778}" presName="compNode" presStyleCnt="0"/>
      <dgm:spPr/>
    </dgm:pt>
    <dgm:pt modelId="{EC3A4EB3-3552-4D9D-AB2B-288C032B5BFD}" type="pres">
      <dgm:prSet presAssocID="{C2293CF9-419D-4B83-ABA3-10E4F5AD5778}" presName="dummyConnPt" presStyleCnt="0"/>
      <dgm:spPr/>
    </dgm:pt>
    <dgm:pt modelId="{E5442721-BD84-4511-8107-0CF15F67515B}" type="pres">
      <dgm:prSet presAssocID="{C2293CF9-419D-4B83-ABA3-10E4F5AD5778}" presName="node" presStyleLbl="node1" presStyleIdx="5" presStyleCnt="8" custScaleX="108422">
        <dgm:presLayoutVars>
          <dgm:bulletEnabled val="1"/>
        </dgm:presLayoutVars>
      </dgm:prSet>
      <dgm:spPr/>
    </dgm:pt>
    <dgm:pt modelId="{57701F53-CFFE-47DA-981C-0C6E2D99B23E}" type="pres">
      <dgm:prSet presAssocID="{38649567-4B4C-416B-828F-DE60F61A1C5A}" presName="sibTrans" presStyleLbl="bgSibTrans2D1" presStyleIdx="5" presStyleCnt="7"/>
      <dgm:spPr/>
    </dgm:pt>
    <dgm:pt modelId="{EC224730-BBB8-4724-8596-DAB76068A2ED}" type="pres">
      <dgm:prSet presAssocID="{8DE7B2E9-59E0-4B80-BE94-A2E7A868F6E0}" presName="compNode" presStyleCnt="0"/>
      <dgm:spPr/>
    </dgm:pt>
    <dgm:pt modelId="{B6F774E2-16F2-4F34-BC13-17CC41BABF87}" type="pres">
      <dgm:prSet presAssocID="{8DE7B2E9-59E0-4B80-BE94-A2E7A868F6E0}" presName="dummyConnPt" presStyleCnt="0"/>
      <dgm:spPr/>
    </dgm:pt>
    <dgm:pt modelId="{A1490556-FDBD-449C-9540-4F19AE1ABF3D}" type="pres">
      <dgm:prSet presAssocID="{8DE7B2E9-59E0-4B80-BE94-A2E7A868F6E0}" presName="node" presStyleLbl="node1" presStyleIdx="6" presStyleCnt="8" custScaleX="105493">
        <dgm:presLayoutVars>
          <dgm:bulletEnabled val="1"/>
        </dgm:presLayoutVars>
      </dgm:prSet>
      <dgm:spPr/>
    </dgm:pt>
    <dgm:pt modelId="{21C7AB64-7E4B-414C-B1F4-61EE21AEC778}" type="pres">
      <dgm:prSet presAssocID="{7D2587F3-E645-447A-BB80-1F6F23150D03}" presName="sibTrans" presStyleLbl="bgSibTrans2D1" presStyleIdx="6" presStyleCnt="7"/>
      <dgm:spPr/>
    </dgm:pt>
    <dgm:pt modelId="{8F7BBEE4-5CCC-42C7-AA3C-B6B8EA33A52A}" type="pres">
      <dgm:prSet presAssocID="{BA1B58DE-9031-4E09-B105-FF61569AAA9C}" presName="compNode" presStyleCnt="0"/>
      <dgm:spPr/>
    </dgm:pt>
    <dgm:pt modelId="{C75139E6-3C4F-4391-89C7-39F8746C0BDB}" type="pres">
      <dgm:prSet presAssocID="{BA1B58DE-9031-4E09-B105-FF61569AAA9C}" presName="dummyConnPt" presStyleCnt="0"/>
      <dgm:spPr/>
    </dgm:pt>
    <dgm:pt modelId="{6F8C4A03-E951-483B-8D8C-171EC403D621}" type="pres">
      <dgm:prSet presAssocID="{BA1B58DE-9031-4E09-B105-FF61569AAA9C}" presName="node" presStyleLbl="node1" presStyleIdx="7" presStyleCnt="8" custScaleX="106485">
        <dgm:presLayoutVars>
          <dgm:bulletEnabled val="1"/>
        </dgm:presLayoutVars>
      </dgm:prSet>
      <dgm:spPr/>
    </dgm:pt>
  </dgm:ptLst>
  <dgm:cxnLst>
    <dgm:cxn modelId="{A3DB9214-C765-4210-8358-443984F8869F}" type="presOf" srcId="{45A2BCDC-1358-43C0-A129-04E79B39EFD1}" destId="{0955A76E-4ED0-497D-A453-15BA5D459F34}" srcOrd="0" destOrd="0" presId="urn:microsoft.com/office/officeart/2005/8/layout/bProcess4"/>
    <dgm:cxn modelId="{CF88F720-3F5D-4D83-859D-D93A9EADF6C0}" srcId="{45A2BCDC-1358-43C0-A129-04E79B39EFD1}" destId="{43B2918E-8B65-4E50-B1A6-214202554704}" srcOrd="3" destOrd="0" parTransId="{0548BE2B-62E5-4D48-AA65-EB73E0AC6AA1}" sibTransId="{3227D191-F021-46C4-8C48-41E95FDAF84A}"/>
    <dgm:cxn modelId="{B394835D-363C-464C-9E06-CF8E8BFB3763}" srcId="{45A2BCDC-1358-43C0-A129-04E79B39EFD1}" destId="{8DE7B2E9-59E0-4B80-BE94-A2E7A868F6E0}" srcOrd="6" destOrd="0" parTransId="{772CE3A6-0947-41B4-A5F1-FD91A11734A3}" sibTransId="{7D2587F3-E645-447A-BB80-1F6F23150D03}"/>
    <dgm:cxn modelId="{AC723944-40E5-41C1-8D82-77E996129D14}" type="presOf" srcId="{C2293CF9-419D-4B83-ABA3-10E4F5AD5778}" destId="{E5442721-BD84-4511-8107-0CF15F67515B}" srcOrd="0" destOrd="0" presId="urn:microsoft.com/office/officeart/2005/8/layout/bProcess4"/>
    <dgm:cxn modelId="{99B27A45-C0F1-4771-941B-C365602FBFF0}" type="presOf" srcId="{42EC80D0-ED3F-4C26-BF05-BF79741AC17C}" destId="{70BFC663-FBF8-4265-AF2E-1312F370887E}" srcOrd="0" destOrd="0" presId="urn:microsoft.com/office/officeart/2005/8/layout/bProcess4"/>
    <dgm:cxn modelId="{91DD996D-4E8C-44C6-8579-233D0C15B2BC}" srcId="{45A2BCDC-1358-43C0-A129-04E79B39EFD1}" destId="{587FF057-D8D7-49C6-ADB0-80BA009DBBF7}" srcOrd="4" destOrd="0" parTransId="{616860EE-7B27-454D-85F0-8E0A5449B3A9}" sibTransId="{0FD763C2-ADBB-49F8-8457-0620F0B81F49}"/>
    <dgm:cxn modelId="{AD66AB70-557B-4DBB-8020-E59115B4DABD}" type="presOf" srcId="{BA1B58DE-9031-4E09-B105-FF61569AAA9C}" destId="{6F8C4A03-E951-483B-8D8C-171EC403D621}" srcOrd="0" destOrd="0" presId="urn:microsoft.com/office/officeart/2005/8/layout/bProcess4"/>
    <dgm:cxn modelId="{20A04E76-4821-4B68-ABBE-07BD39311F80}" srcId="{45A2BCDC-1358-43C0-A129-04E79B39EFD1}" destId="{6DF23B48-FC6E-42FB-B1C7-B185ADB00C9B}" srcOrd="2" destOrd="0" parTransId="{B58E7BF3-DD4B-47EF-95AD-EC822DE22170}" sibTransId="{42EC80D0-ED3F-4C26-BF05-BF79741AC17C}"/>
    <dgm:cxn modelId="{F0E1B082-E4E1-4CF9-838A-73A276E1285E}" srcId="{45A2BCDC-1358-43C0-A129-04E79B39EFD1}" destId="{C2293CF9-419D-4B83-ABA3-10E4F5AD5778}" srcOrd="5" destOrd="0" parTransId="{7457F6D5-59E5-42AB-9C77-61DE2FAB7973}" sibTransId="{38649567-4B4C-416B-828F-DE60F61A1C5A}"/>
    <dgm:cxn modelId="{C7B2F582-BCF9-490E-940C-826EB80805DA}" type="presOf" srcId="{8DE7B2E9-59E0-4B80-BE94-A2E7A868F6E0}" destId="{A1490556-FDBD-449C-9540-4F19AE1ABF3D}" srcOrd="0" destOrd="0" presId="urn:microsoft.com/office/officeart/2005/8/layout/bProcess4"/>
    <dgm:cxn modelId="{88253B83-1C31-4470-92BE-DA8D61075F0E}" srcId="{45A2BCDC-1358-43C0-A129-04E79B39EFD1}" destId="{C0BA8477-2A84-4A4B-82E5-C3DBC87DFABA}" srcOrd="1" destOrd="0" parTransId="{64FF2156-F324-4064-A7FC-6715585147BD}" sibTransId="{F5D39807-212A-4F3C-9A78-24066E1FE6C5}"/>
    <dgm:cxn modelId="{05AC7084-CE9F-4727-A659-0DB9C8FB54CA}" type="presOf" srcId="{6DF23B48-FC6E-42FB-B1C7-B185ADB00C9B}" destId="{30DBB15D-B4D1-4D39-90C4-3B5936120B14}" srcOrd="0" destOrd="0" presId="urn:microsoft.com/office/officeart/2005/8/layout/bProcess4"/>
    <dgm:cxn modelId="{0384A687-4827-4B8D-AD13-46E0A6471D84}" type="presOf" srcId="{38649567-4B4C-416B-828F-DE60F61A1C5A}" destId="{57701F53-CFFE-47DA-981C-0C6E2D99B23E}" srcOrd="0" destOrd="0" presId="urn:microsoft.com/office/officeart/2005/8/layout/bProcess4"/>
    <dgm:cxn modelId="{AA28118D-9888-410B-9BE6-F74E737E90BD}" type="presOf" srcId="{E1DAE9A6-A2C2-4A72-8BE5-7BC78CD7B982}" destId="{43A2EF50-FFD6-46A1-B0E6-9DB943E1CACE}" srcOrd="0" destOrd="0" presId="urn:microsoft.com/office/officeart/2005/8/layout/bProcess4"/>
    <dgm:cxn modelId="{FF08289A-0FB0-4D4F-9462-4E43A5E57680}" type="presOf" srcId="{F5D39807-212A-4F3C-9A78-24066E1FE6C5}" destId="{403119A4-E952-439F-A670-D2BE6E478ABA}" srcOrd="0" destOrd="0" presId="urn:microsoft.com/office/officeart/2005/8/layout/bProcess4"/>
    <dgm:cxn modelId="{9C09969E-881F-4F7F-9359-950D6D8720E3}" type="presOf" srcId="{587FF057-D8D7-49C6-ADB0-80BA009DBBF7}" destId="{C339A6BA-639B-415D-9009-735D77004995}" srcOrd="0" destOrd="0" presId="urn:microsoft.com/office/officeart/2005/8/layout/bProcess4"/>
    <dgm:cxn modelId="{D4BA83A2-120E-4C30-B8F9-38AA98F64AEC}" type="presOf" srcId="{43B2918E-8B65-4E50-B1A6-214202554704}" destId="{B2D69FC3-48C1-4036-96A0-52E9FCA2AEAF}" srcOrd="0" destOrd="0" presId="urn:microsoft.com/office/officeart/2005/8/layout/bProcess4"/>
    <dgm:cxn modelId="{189F50B0-A89B-458C-829F-94EBA5E6AB36}" srcId="{45A2BCDC-1358-43C0-A129-04E79B39EFD1}" destId="{BA1B58DE-9031-4E09-B105-FF61569AAA9C}" srcOrd="7" destOrd="0" parTransId="{B768C5D4-F756-4D9A-84C7-0A3E39FED001}" sibTransId="{75B0D449-0FAD-41B2-A936-F43CE3DD9216}"/>
    <dgm:cxn modelId="{5A004CB8-692D-4D2A-BB71-D2A4F45B0EDB}" type="presOf" srcId="{C0BA8477-2A84-4A4B-82E5-C3DBC87DFABA}" destId="{29FDE9DD-2412-49D9-88D8-ED535A1AF13C}" srcOrd="0" destOrd="0" presId="urn:microsoft.com/office/officeart/2005/8/layout/bProcess4"/>
    <dgm:cxn modelId="{C5D2E7C9-8708-478C-88F3-3B4F5C5FF8F3}" type="presOf" srcId="{7D2587F3-E645-447A-BB80-1F6F23150D03}" destId="{21C7AB64-7E4B-414C-B1F4-61EE21AEC778}" srcOrd="0" destOrd="0" presId="urn:microsoft.com/office/officeart/2005/8/layout/bProcess4"/>
    <dgm:cxn modelId="{C63A8DCF-BDAE-4E8C-A566-3AA3021EE59A}" type="presOf" srcId="{0FD763C2-ADBB-49F8-8457-0620F0B81F49}" destId="{9009581D-371D-445F-BD0F-8E5C2D9EB670}" srcOrd="0" destOrd="0" presId="urn:microsoft.com/office/officeart/2005/8/layout/bProcess4"/>
    <dgm:cxn modelId="{A2BAD4E6-3734-4F93-9E85-D00649CB35DF}" srcId="{45A2BCDC-1358-43C0-A129-04E79B39EFD1}" destId="{E1DAE9A6-A2C2-4A72-8BE5-7BC78CD7B982}" srcOrd="0" destOrd="0" parTransId="{337A2C1D-2E4A-42EF-978C-3EAFBE943773}" sibTransId="{40934237-04C4-4097-A2B0-88B285756775}"/>
    <dgm:cxn modelId="{EEB432F6-563A-42B5-9396-E625ED344776}" type="presOf" srcId="{3227D191-F021-46C4-8C48-41E95FDAF84A}" destId="{EA256276-8DE5-4985-A03B-DC1BC98F9174}" srcOrd="0" destOrd="0" presId="urn:microsoft.com/office/officeart/2005/8/layout/bProcess4"/>
    <dgm:cxn modelId="{1FCCEDFD-6A73-4B18-AD03-5FE9162A46B9}" type="presOf" srcId="{40934237-04C4-4097-A2B0-88B285756775}" destId="{FC9B1323-46B1-4535-B74C-9A5C1738DAB1}" srcOrd="0" destOrd="0" presId="urn:microsoft.com/office/officeart/2005/8/layout/bProcess4"/>
    <dgm:cxn modelId="{385A204E-E74E-42AE-986B-B6CC666B5BE5}" type="presParOf" srcId="{0955A76E-4ED0-497D-A453-15BA5D459F34}" destId="{C60EAFDC-77D7-49EA-BFDD-16AC2F333924}" srcOrd="0" destOrd="0" presId="urn:microsoft.com/office/officeart/2005/8/layout/bProcess4"/>
    <dgm:cxn modelId="{99133E27-9A68-43E2-92C0-69345D4B29A8}" type="presParOf" srcId="{C60EAFDC-77D7-49EA-BFDD-16AC2F333924}" destId="{CB4F130F-B794-4A51-81BE-1460F74DF4F7}" srcOrd="0" destOrd="0" presId="urn:microsoft.com/office/officeart/2005/8/layout/bProcess4"/>
    <dgm:cxn modelId="{B609C643-5162-432C-A0A6-EB2B02B0CBD9}" type="presParOf" srcId="{C60EAFDC-77D7-49EA-BFDD-16AC2F333924}" destId="{43A2EF50-FFD6-46A1-B0E6-9DB943E1CACE}" srcOrd="1" destOrd="0" presId="urn:microsoft.com/office/officeart/2005/8/layout/bProcess4"/>
    <dgm:cxn modelId="{494F0220-4BEF-4E62-B2CF-5DD79DF22360}" type="presParOf" srcId="{0955A76E-4ED0-497D-A453-15BA5D459F34}" destId="{FC9B1323-46B1-4535-B74C-9A5C1738DAB1}" srcOrd="1" destOrd="0" presId="urn:microsoft.com/office/officeart/2005/8/layout/bProcess4"/>
    <dgm:cxn modelId="{3965BED0-6B9E-4A13-AAEC-14FD6F1B45FA}" type="presParOf" srcId="{0955A76E-4ED0-497D-A453-15BA5D459F34}" destId="{78884478-F78B-4517-B65E-23C93B8AFBDF}" srcOrd="2" destOrd="0" presId="urn:microsoft.com/office/officeart/2005/8/layout/bProcess4"/>
    <dgm:cxn modelId="{BD01B649-5F8F-4B71-9BC1-5E6FEE8B7F3D}" type="presParOf" srcId="{78884478-F78B-4517-B65E-23C93B8AFBDF}" destId="{FA27B258-9448-43D8-B425-5EEC549C4D9C}" srcOrd="0" destOrd="0" presId="urn:microsoft.com/office/officeart/2005/8/layout/bProcess4"/>
    <dgm:cxn modelId="{08F85BC9-EAA7-4E34-A868-2C0EF5785FA2}" type="presParOf" srcId="{78884478-F78B-4517-B65E-23C93B8AFBDF}" destId="{29FDE9DD-2412-49D9-88D8-ED535A1AF13C}" srcOrd="1" destOrd="0" presId="urn:microsoft.com/office/officeart/2005/8/layout/bProcess4"/>
    <dgm:cxn modelId="{ADBCC224-B602-4722-A704-DE8FFB4B9FFE}" type="presParOf" srcId="{0955A76E-4ED0-497D-A453-15BA5D459F34}" destId="{403119A4-E952-439F-A670-D2BE6E478ABA}" srcOrd="3" destOrd="0" presId="urn:microsoft.com/office/officeart/2005/8/layout/bProcess4"/>
    <dgm:cxn modelId="{E31524F6-72C0-4057-871D-48BD3221D27F}" type="presParOf" srcId="{0955A76E-4ED0-497D-A453-15BA5D459F34}" destId="{76277A87-D0D5-42C9-8DA7-0ADECBCC237E}" srcOrd="4" destOrd="0" presId="urn:microsoft.com/office/officeart/2005/8/layout/bProcess4"/>
    <dgm:cxn modelId="{3BA6F3C0-D2DB-4D04-94C5-AC84CE10D407}" type="presParOf" srcId="{76277A87-D0D5-42C9-8DA7-0ADECBCC237E}" destId="{8093B998-6257-44D5-8263-85C53E8162C0}" srcOrd="0" destOrd="0" presId="urn:microsoft.com/office/officeart/2005/8/layout/bProcess4"/>
    <dgm:cxn modelId="{6144981F-5003-45E6-AEAB-A447A12806FE}" type="presParOf" srcId="{76277A87-D0D5-42C9-8DA7-0ADECBCC237E}" destId="{30DBB15D-B4D1-4D39-90C4-3B5936120B14}" srcOrd="1" destOrd="0" presId="urn:microsoft.com/office/officeart/2005/8/layout/bProcess4"/>
    <dgm:cxn modelId="{76C1958F-78F2-43A5-BFAF-B7F765A72D24}" type="presParOf" srcId="{0955A76E-4ED0-497D-A453-15BA5D459F34}" destId="{70BFC663-FBF8-4265-AF2E-1312F370887E}" srcOrd="5" destOrd="0" presId="urn:microsoft.com/office/officeart/2005/8/layout/bProcess4"/>
    <dgm:cxn modelId="{0EE657EC-0336-49C2-A829-C58F71EDAC27}" type="presParOf" srcId="{0955A76E-4ED0-497D-A453-15BA5D459F34}" destId="{CB8AE0C0-854C-4C87-9EC4-906C47D61FB9}" srcOrd="6" destOrd="0" presId="urn:microsoft.com/office/officeart/2005/8/layout/bProcess4"/>
    <dgm:cxn modelId="{640B6F6E-EF4E-4E67-83E4-96FCE7B013EA}" type="presParOf" srcId="{CB8AE0C0-854C-4C87-9EC4-906C47D61FB9}" destId="{D54ACA01-6CF1-4670-BB6B-BAD4FD999869}" srcOrd="0" destOrd="0" presId="urn:microsoft.com/office/officeart/2005/8/layout/bProcess4"/>
    <dgm:cxn modelId="{56941BD3-C487-4914-A540-5533FE536F5A}" type="presParOf" srcId="{CB8AE0C0-854C-4C87-9EC4-906C47D61FB9}" destId="{B2D69FC3-48C1-4036-96A0-52E9FCA2AEAF}" srcOrd="1" destOrd="0" presId="urn:microsoft.com/office/officeart/2005/8/layout/bProcess4"/>
    <dgm:cxn modelId="{BFE1A689-2C1F-4C8E-B8A8-88EA5BAF33A9}" type="presParOf" srcId="{0955A76E-4ED0-497D-A453-15BA5D459F34}" destId="{EA256276-8DE5-4985-A03B-DC1BC98F9174}" srcOrd="7" destOrd="0" presId="urn:microsoft.com/office/officeart/2005/8/layout/bProcess4"/>
    <dgm:cxn modelId="{595065E6-550B-48F4-ADA4-F6A4A8E18C5C}" type="presParOf" srcId="{0955A76E-4ED0-497D-A453-15BA5D459F34}" destId="{05F4C3CD-BC7C-4695-B3F9-BAA15A380747}" srcOrd="8" destOrd="0" presId="urn:microsoft.com/office/officeart/2005/8/layout/bProcess4"/>
    <dgm:cxn modelId="{89DF1645-6E50-410E-BD80-463987FF8CF1}" type="presParOf" srcId="{05F4C3CD-BC7C-4695-B3F9-BAA15A380747}" destId="{47FA6D20-7AC3-441C-8BA6-F1054025858D}" srcOrd="0" destOrd="0" presId="urn:microsoft.com/office/officeart/2005/8/layout/bProcess4"/>
    <dgm:cxn modelId="{C9ACD530-5A33-46B9-993E-C47F7B0365CB}" type="presParOf" srcId="{05F4C3CD-BC7C-4695-B3F9-BAA15A380747}" destId="{C339A6BA-639B-415D-9009-735D77004995}" srcOrd="1" destOrd="0" presId="urn:microsoft.com/office/officeart/2005/8/layout/bProcess4"/>
    <dgm:cxn modelId="{AF5ED9BD-C955-4F03-A556-D066626A8625}" type="presParOf" srcId="{0955A76E-4ED0-497D-A453-15BA5D459F34}" destId="{9009581D-371D-445F-BD0F-8E5C2D9EB670}" srcOrd="9" destOrd="0" presId="urn:microsoft.com/office/officeart/2005/8/layout/bProcess4"/>
    <dgm:cxn modelId="{A46CB8C4-819B-4832-8CEF-8AD21D5BEBA4}" type="presParOf" srcId="{0955A76E-4ED0-497D-A453-15BA5D459F34}" destId="{03331EA0-C019-4162-886B-08A922BF1C31}" srcOrd="10" destOrd="0" presId="urn:microsoft.com/office/officeart/2005/8/layout/bProcess4"/>
    <dgm:cxn modelId="{965E731D-4E04-4E1B-8351-3F1708794387}" type="presParOf" srcId="{03331EA0-C019-4162-886B-08A922BF1C31}" destId="{EC3A4EB3-3552-4D9D-AB2B-288C032B5BFD}" srcOrd="0" destOrd="0" presId="urn:microsoft.com/office/officeart/2005/8/layout/bProcess4"/>
    <dgm:cxn modelId="{1EC940EE-56B9-444A-A0D2-6233CA0BFE67}" type="presParOf" srcId="{03331EA0-C019-4162-886B-08A922BF1C31}" destId="{E5442721-BD84-4511-8107-0CF15F67515B}" srcOrd="1" destOrd="0" presId="urn:microsoft.com/office/officeart/2005/8/layout/bProcess4"/>
    <dgm:cxn modelId="{D0344B77-62D6-4CE5-8C8E-33C5DF29FEBB}" type="presParOf" srcId="{0955A76E-4ED0-497D-A453-15BA5D459F34}" destId="{57701F53-CFFE-47DA-981C-0C6E2D99B23E}" srcOrd="11" destOrd="0" presId="urn:microsoft.com/office/officeart/2005/8/layout/bProcess4"/>
    <dgm:cxn modelId="{AC50CAA7-B8DA-4434-950A-3E0A4E525F66}" type="presParOf" srcId="{0955A76E-4ED0-497D-A453-15BA5D459F34}" destId="{EC224730-BBB8-4724-8596-DAB76068A2ED}" srcOrd="12" destOrd="0" presId="urn:microsoft.com/office/officeart/2005/8/layout/bProcess4"/>
    <dgm:cxn modelId="{937DE58F-D495-4316-AA5B-FACC402A1119}" type="presParOf" srcId="{EC224730-BBB8-4724-8596-DAB76068A2ED}" destId="{B6F774E2-16F2-4F34-BC13-17CC41BABF87}" srcOrd="0" destOrd="0" presId="urn:microsoft.com/office/officeart/2005/8/layout/bProcess4"/>
    <dgm:cxn modelId="{35019754-7352-48D1-96C2-3D49F368BFA5}" type="presParOf" srcId="{EC224730-BBB8-4724-8596-DAB76068A2ED}" destId="{A1490556-FDBD-449C-9540-4F19AE1ABF3D}" srcOrd="1" destOrd="0" presId="urn:microsoft.com/office/officeart/2005/8/layout/bProcess4"/>
    <dgm:cxn modelId="{5B3541CB-3754-43C5-B003-D6BADFD217CE}" type="presParOf" srcId="{0955A76E-4ED0-497D-A453-15BA5D459F34}" destId="{21C7AB64-7E4B-414C-B1F4-61EE21AEC778}" srcOrd="13" destOrd="0" presId="urn:microsoft.com/office/officeart/2005/8/layout/bProcess4"/>
    <dgm:cxn modelId="{D39EC983-C57E-4A95-BA4A-14565A3C4267}" type="presParOf" srcId="{0955A76E-4ED0-497D-A453-15BA5D459F34}" destId="{8F7BBEE4-5CCC-42C7-AA3C-B6B8EA33A52A}" srcOrd="14" destOrd="0" presId="urn:microsoft.com/office/officeart/2005/8/layout/bProcess4"/>
    <dgm:cxn modelId="{72505190-BDD6-462D-BEF7-B5E5387976BC}" type="presParOf" srcId="{8F7BBEE4-5CCC-42C7-AA3C-B6B8EA33A52A}" destId="{C75139E6-3C4F-4391-89C7-39F8746C0BDB}" srcOrd="0" destOrd="0" presId="urn:microsoft.com/office/officeart/2005/8/layout/bProcess4"/>
    <dgm:cxn modelId="{F463793D-7E06-4C9E-BC94-D0A8097799CD}" type="presParOf" srcId="{8F7BBEE4-5CCC-42C7-AA3C-B6B8EA33A52A}" destId="{6F8C4A03-E951-483B-8D8C-171EC403D62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FD5691-8323-44F7-BD83-773080377E71}"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0C59E4B1-BA5F-4CD9-BF74-944B5C6975CB}">
      <dgm:prSet phldrT="[Text]"/>
      <dgm:spPr/>
      <dgm:t>
        <a:bodyPr/>
        <a:lstStyle/>
        <a:p>
          <a:r>
            <a:rPr lang="en-US" dirty="0">
              <a:solidFill>
                <a:schemeClr val="tx1"/>
              </a:solidFill>
              <a:latin typeface="Times New Roman" panose="02020603050405020304" pitchFamily="18" charset="0"/>
              <a:cs typeface="Times New Roman" panose="02020603050405020304" pitchFamily="18" charset="0"/>
            </a:rPr>
            <a:t>Phase 1: Beta Version Release</a:t>
          </a:r>
        </a:p>
      </dgm:t>
    </dgm:pt>
    <dgm:pt modelId="{13FD3711-2156-4FE0-9DA6-9A975054BC23}" type="parTrans" cxnId="{FE844C9B-46DC-43F4-A612-A21E91781E6D}">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EEEA270-DBC7-40D5-B9F5-800BA4008F6D}" type="sibTrans" cxnId="{FE844C9B-46DC-43F4-A612-A21E91781E6D}">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C9FB68E3-54F2-4384-A8B0-3C23F9DC9B68}">
      <dgm:prSet phldrT="[Text]" custT="1"/>
      <dgm:spPr>
        <a:solidFill>
          <a:schemeClr val="accent1">
            <a:lumMod val="40000"/>
            <a:lumOff val="60000"/>
            <a:alpha val="90000"/>
          </a:schemeClr>
        </a:solidFill>
      </dgm:spPr>
      <dgm:t>
        <a:bodyPr/>
        <a:lstStyle/>
        <a:p>
          <a:pPr>
            <a:buSzPts val="1000"/>
            <a:buFont typeface="Courier New" panose="02070309020205020404" pitchFamily="49" charset="0"/>
            <a:buChar char="o"/>
          </a:pPr>
          <a:r>
            <a:rPr lang="en-US" sz="2200" dirty="0"/>
            <a:t>Once features are complete, release a beta version for a specific group of test users.</a:t>
          </a:r>
          <a:endParaRPr lang="en-US" sz="2200" dirty="0">
            <a:solidFill>
              <a:schemeClr val="tx1"/>
            </a:solidFill>
            <a:latin typeface="Times New Roman" panose="02020603050405020304" pitchFamily="18" charset="0"/>
            <a:cs typeface="Times New Roman" panose="02020603050405020304" pitchFamily="18" charset="0"/>
          </a:endParaRPr>
        </a:p>
      </dgm:t>
    </dgm:pt>
    <dgm:pt modelId="{9AA0C789-1ACA-422F-87B2-AC29A7F5B5EF}" type="parTrans" cxnId="{F6D82EEB-104D-44E3-92F5-0E30227312BA}">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305B95FB-DA6A-4E1D-BDE0-ED00D4EDB5C3}" type="sibTrans" cxnId="{F6D82EEB-104D-44E3-92F5-0E30227312BA}">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5DB29650-2A52-4A8C-B0F3-21BE4216A370}">
      <dgm:prSet phldrT="[Text]"/>
      <dgm:spPr/>
      <dgm:t>
        <a:bodyPr/>
        <a:lstStyle/>
        <a:p>
          <a:r>
            <a:rPr lang="en-US" dirty="0">
              <a:solidFill>
                <a:schemeClr val="tx1"/>
              </a:solidFill>
              <a:latin typeface="Times New Roman" panose="02020603050405020304" pitchFamily="18" charset="0"/>
              <a:cs typeface="Times New Roman" panose="02020603050405020304" pitchFamily="18" charset="0"/>
            </a:rPr>
            <a:t>Phase 2: Official Version Release</a:t>
          </a:r>
        </a:p>
      </dgm:t>
    </dgm:pt>
    <dgm:pt modelId="{CA42CA05-E71E-4726-9D5C-708C4772C40A}" type="parTrans" cxnId="{8D1C8E2C-6609-4D4A-A62F-2E3F70BDA81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BA1668F0-50F0-47A1-BB10-68DFFABF244C}" type="sibTrans" cxnId="{8D1C8E2C-6609-4D4A-A62F-2E3F70BDA81C}">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6B484741-93EB-47BE-822A-EC60FB91CE6E}">
      <dgm:prSet phldrT="[Text]" custT="1"/>
      <dgm:spPr>
        <a:solidFill>
          <a:srgbClr val="FFFF00">
            <a:alpha val="90000"/>
          </a:srgbClr>
        </a:solidFill>
      </dgm:spPr>
      <dgm:t>
        <a:bodyPr/>
        <a:lstStyle/>
        <a:p>
          <a:pPr algn="just">
            <a:buSzPts val="1000"/>
            <a:buFont typeface="Courier New" panose="02070309020205020404" pitchFamily="49" charset="0"/>
            <a:buChar char="o"/>
          </a:pPr>
          <a:r>
            <a:rPr lang="en-US" sz="2400" dirty="0">
              <a:solidFill>
                <a:schemeClr val="tx1"/>
              </a:solidFill>
              <a:latin typeface="Times New Roman" panose="02020603050405020304" pitchFamily="18" charset="0"/>
              <a:cs typeface="Times New Roman" panose="02020603050405020304" pitchFamily="18" charset="0"/>
            </a:rPr>
            <a:t>Register the app on the App Store and Google Play to release the official version.</a:t>
          </a:r>
        </a:p>
      </dgm:t>
    </dgm:pt>
    <dgm:pt modelId="{B8F872CB-AF50-4C85-A578-73B5F9436C6D}" type="parTrans" cxnId="{F2C89D49-1A17-4DC6-8F1D-D6E6509B671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A9B1D815-6A83-487A-ACAA-AA34E72E130E}" type="sibTrans" cxnId="{F2C89D49-1A17-4DC6-8F1D-D6E6509B671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242B82FE-091F-4D7A-85BD-85A6626B3D65}">
      <dgm:prSet custT="1"/>
      <dgm:spPr>
        <a:solidFill>
          <a:srgbClr val="FFFF00">
            <a:alpha val="90000"/>
          </a:srgbClr>
        </a:solidFill>
      </dgm:spPr>
      <dgm:t>
        <a:bodyPr/>
        <a:lstStyle/>
        <a:p>
          <a:pPr algn="just">
            <a:buSzPts val="1000"/>
            <a:buFont typeface="Courier New" panose="02070309020205020404" pitchFamily="49" charset="0"/>
            <a:buChar char="o"/>
          </a:pPr>
          <a:r>
            <a:rPr lang="en-US" sz="2400" dirty="0">
              <a:solidFill>
                <a:schemeClr val="tx1"/>
              </a:solidFill>
              <a:latin typeface="Times New Roman" panose="02020603050405020304" pitchFamily="18" charset="0"/>
              <a:cs typeface="Times New Roman" panose="02020603050405020304" pitchFamily="18" charset="0"/>
            </a:rPr>
            <a:t>Execute marketing and promotional campaigns to raise awareness about the App.</a:t>
          </a:r>
        </a:p>
      </dgm:t>
    </dgm:pt>
    <dgm:pt modelId="{55D78B96-E60D-49F6-9587-96FA8032FC12}" type="parTrans" cxnId="{89C470B1-5192-45BA-8DB7-B3662E6DA84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70772282-DAAE-4D08-B4BD-B19C142BCAD2}" type="sibTrans" cxnId="{89C470B1-5192-45BA-8DB7-B3662E6DA84F}">
      <dgm:prSet/>
      <dgm:spPr/>
      <dgm:t>
        <a:bodyPr/>
        <a:lstStyle/>
        <a:p>
          <a:endParaRPr lang="en-US">
            <a:solidFill>
              <a:schemeClr val="tx1"/>
            </a:solidFill>
            <a:latin typeface="Times New Roman" panose="02020603050405020304" pitchFamily="18" charset="0"/>
            <a:cs typeface="Times New Roman" panose="02020603050405020304" pitchFamily="18" charset="0"/>
          </a:endParaRPr>
        </a:p>
      </dgm:t>
    </dgm:pt>
    <dgm:pt modelId="{B723FF57-6488-4E26-AEC9-C09990B25920}">
      <dgm:prSet custT="1"/>
      <dgm:spPr>
        <a:solidFill>
          <a:schemeClr val="accent1">
            <a:lumMod val="40000"/>
            <a:lumOff val="60000"/>
            <a:alpha val="90000"/>
          </a:schemeClr>
        </a:solidFill>
      </dgm:spPr>
      <dgm:t>
        <a:bodyPr/>
        <a:lstStyle/>
        <a:p>
          <a:pPr>
            <a:buSzPts val="1000"/>
            <a:buFont typeface="Courier New" panose="02070309020205020404" pitchFamily="49" charset="0"/>
            <a:buChar char="o"/>
          </a:pPr>
          <a:r>
            <a:rPr lang="en-US" sz="2200" dirty="0"/>
            <a:t>Collect feedback from beta users to adjust and optimize the experience before the official launch.</a:t>
          </a:r>
        </a:p>
      </dgm:t>
    </dgm:pt>
    <dgm:pt modelId="{1C3791E1-2956-42E5-8E8B-BAEADF9DA082}" type="parTrans" cxnId="{82824465-3C2C-4DDC-AF94-5F6BE6315E69}">
      <dgm:prSet/>
      <dgm:spPr/>
      <dgm:t>
        <a:bodyPr/>
        <a:lstStyle/>
        <a:p>
          <a:endParaRPr lang="en-US"/>
        </a:p>
      </dgm:t>
    </dgm:pt>
    <dgm:pt modelId="{3269F855-D70C-4BF1-B33C-FE794AEB5B02}" type="sibTrans" cxnId="{82824465-3C2C-4DDC-AF94-5F6BE6315E69}">
      <dgm:prSet/>
      <dgm:spPr/>
      <dgm:t>
        <a:bodyPr/>
        <a:lstStyle/>
        <a:p>
          <a:endParaRPr lang="en-US"/>
        </a:p>
      </dgm:t>
    </dgm:pt>
    <dgm:pt modelId="{1553E409-F665-481E-AB1E-97CC16752E72}" type="pres">
      <dgm:prSet presAssocID="{12FD5691-8323-44F7-BD83-773080377E71}" presName="Name0" presStyleCnt="0">
        <dgm:presLayoutVars>
          <dgm:dir/>
          <dgm:animLvl val="lvl"/>
          <dgm:resizeHandles/>
        </dgm:presLayoutVars>
      </dgm:prSet>
      <dgm:spPr/>
    </dgm:pt>
    <dgm:pt modelId="{FD1D9B90-9406-439C-B527-CB0286520FFC}" type="pres">
      <dgm:prSet presAssocID="{0C59E4B1-BA5F-4CD9-BF74-944B5C6975CB}" presName="linNode" presStyleCnt="0"/>
      <dgm:spPr/>
    </dgm:pt>
    <dgm:pt modelId="{CCCBD283-7D3D-4A29-9692-274401E737CE}" type="pres">
      <dgm:prSet presAssocID="{0C59E4B1-BA5F-4CD9-BF74-944B5C6975CB}" presName="parentShp" presStyleLbl="node1" presStyleIdx="0" presStyleCnt="2">
        <dgm:presLayoutVars>
          <dgm:bulletEnabled val="1"/>
        </dgm:presLayoutVars>
      </dgm:prSet>
      <dgm:spPr/>
    </dgm:pt>
    <dgm:pt modelId="{6A8C9D3E-98FD-405F-A181-B0D900E5D31B}" type="pres">
      <dgm:prSet presAssocID="{0C59E4B1-BA5F-4CD9-BF74-944B5C6975CB}" presName="childShp" presStyleLbl="bgAccFollowNode1" presStyleIdx="0" presStyleCnt="2">
        <dgm:presLayoutVars>
          <dgm:bulletEnabled val="1"/>
        </dgm:presLayoutVars>
      </dgm:prSet>
      <dgm:spPr/>
    </dgm:pt>
    <dgm:pt modelId="{B58312E9-D267-4DB7-80E6-D2E78A1B2E1B}" type="pres">
      <dgm:prSet presAssocID="{2EEEA270-DBC7-40D5-B9F5-800BA4008F6D}" presName="spacing" presStyleCnt="0"/>
      <dgm:spPr/>
    </dgm:pt>
    <dgm:pt modelId="{E6F36B86-3D4C-47D3-87F2-409106F4A8CF}" type="pres">
      <dgm:prSet presAssocID="{5DB29650-2A52-4A8C-B0F3-21BE4216A370}" presName="linNode" presStyleCnt="0"/>
      <dgm:spPr/>
    </dgm:pt>
    <dgm:pt modelId="{6E1A0DC8-8099-43F2-BAF4-01AF8B2F5373}" type="pres">
      <dgm:prSet presAssocID="{5DB29650-2A52-4A8C-B0F3-21BE4216A370}" presName="parentShp" presStyleLbl="node1" presStyleIdx="1" presStyleCnt="2">
        <dgm:presLayoutVars>
          <dgm:bulletEnabled val="1"/>
        </dgm:presLayoutVars>
      </dgm:prSet>
      <dgm:spPr/>
    </dgm:pt>
    <dgm:pt modelId="{7F230D14-4384-420B-A640-C5E204513A4B}" type="pres">
      <dgm:prSet presAssocID="{5DB29650-2A52-4A8C-B0F3-21BE4216A370}" presName="childShp" presStyleLbl="bgAccFollowNode1" presStyleIdx="1" presStyleCnt="2">
        <dgm:presLayoutVars>
          <dgm:bulletEnabled val="1"/>
        </dgm:presLayoutVars>
      </dgm:prSet>
      <dgm:spPr/>
    </dgm:pt>
  </dgm:ptLst>
  <dgm:cxnLst>
    <dgm:cxn modelId="{03C7841B-A8E5-4F2F-B978-A3AAA77ED527}" type="presOf" srcId="{12FD5691-8323-44F7-BD83-773080377E71}" destId="{1553E409-F665-481E-AB1E-97CC16752E72}" srcOrd="0" destOrd="0" presId="urn:microsoft.com/office/officeart/2005/8/layout/vList6"/>
    <dgm:cxn modelId="{8D1C8E2C-6609-4D4A-A62F-2E3F70BDA81C}" srcId="{12FD5691-8323-44F7-BD83-773080377E71}" destId="{5DB29650-2A52-4A8C-B0F3-21BE4216A370}" srcOrd="1" destOrd="0" parTransId="{CA42CA05-E71E-4726-9D5C-708C4772C40A}" sibTransId="{BA1668F0-50F0-47A1-BB10-68DFFABF244C}"/>
    <dgm:cxn modelId="{DF97B160-FFFA-471E-9B07-C7E44C3E5DA3}" type="presOf" srcId="{C9FB68E3-54F2-4384-A8B0-3C23F9DC9B68}" destId="{6A8C9D3E-98FD-405F-A181-B0D900E5D31B}" srcOrd="0" destOrd="0" presId="urn:microsoft.com/office/officeart/2005/8/layout/vList6"/>
    <dgm:cxn modelId="{82824465-3C2C-4DDC-AF94-5F6BE6315E69}" srcId="{0C59E4B1-BA5F-4CD9-BF74-944B5C6975CB}" destId="{B723FF57-6488-4E26-AEC9-C09990B25920}" srcOrd="1" destOrd="0" parTransId="{1C3791E1-2956-42E5-8E8B-BAEADF9DA082}" sibTransId="{3269F855-D70C-4BF1-B33C-FE794AEB5B02}"/>
    <dgm:cxn modelId="{F2C89D49-1A17-4DC6-8F1D-D6E6509B671F}" srcId="{5DB29650-2A52-4A8C-B0F3-21BE4216A370}" destId="{6B484741-93EB-47BE-822A-EC60FB91CE6E}" srcOrd="0" destOrd="0" parTransId="{B8F872CB-AF50-4C85-A578-73B5F9436C6D}" sibTransId="{A9B1D815-6A83-487A-ACAA-AA34E72E130E}"/>
    <dgm:cxn modelId="{EBF2AE70-1E55-407D-899E-DCE2C4CCD49B}" type="presOf" srcId="{5DB29650-2A52-4A8C-B0F3-21BE4216A370}" destId="{6E1A0DC8-8099-43F2-BAF4-01AF8B2F5373}" srcOrd="0" destOrd="0" presId="urn:microsoft.com/office/officeart/2005/8/layout/vList6"/>
    <dgm:cxn modelId="{FE844C9B-46DC-43F4-A612-A21E91781E6D}" srcId="{12FD5691-8323-44F7-BD83-773080377E71}" destId="{0C59E4B1-BA5F-4CD9-BF74-944B5C6975CB}" srcOrd="0" destOrd="0" parTransId="{13FD3711-2156-4FE0-9DA6-9A975054BC23}" sibTransId="{2EEEA270-DBC7-40D5-B9F5-800BA4008F6D}"/>
    <dgm:cxn modelId="{4FED20A6-E87B-4272-89A9-D58324FBFF56}" type="presOf" srcId="{242B82FE-091F-4D7A-85BD-85A6626B3D65}" destId="{7F230D14-4384-420B-A640-C5E204513A4B}" srcOrd="0" destOrd="1" presId="urn:microsoft.com/office/officeart/2005/8/layout/vList6"/>
    <dgm:cxn modelId="{89C470B1-5192-45BA-8DB7-B3662E6DA84F}" srcId="{5DB29650-2A52-4A8C-B0F3-21BE4216A370}" destId="{242B82FE-091F-4D7A-85BD-85A6626B3D65}" srcOrd="1" destOrd="0" parTransId="{55D78B96-E60D-49F6-9587-96FA8032FC12}" sibTransId="{70772282-DAAE-4D08-B4BD-B19C142BCAD2}"/>
    <dgm:cxn modelId="{4F2EF5BA-9C78-48AA-8BD4-E572EF0BBCE2}" type="presOf" srcId="{0C59E4B1-BA5F-4CD9-BF74-944B5C6975CB}" destId="{CCCBD283-7D3D-4A29-9692-274401E737CE}" srcOrd="0" destOrd="0" presId="urn:microsoft.com/office/officeart/2005/8/layout/vList6"/>
    <dgm:cxn modelId="{A1D50FD4-687E-446B-A6B4-F95FAFD419DB}" type="presOf" srcId="{6B484741-93EB-47BE-822A-EC60FB91CE6E}" destId="{7F230D14-4384-420B-A640-C5E204513A4B}" srcOrd="0" destOrd="0" presId="urn:microsoft.com/office/officeart/2005/8/layout/vList6"/>
    <dgm:cxn modelId="{DE065FD7-CD34-4A0E-8051-573DEEE8349D}" type="presOf" srcId="{B723FF57-6488-4E26-AEC9-C09990B25920}" destId="{6A8C9D3E-98FD-405F-A181-B0D900E5D31B}" srcOrd="0" destOrd="1" presId="urn:microsoft.com/office/officeart/2005/8/layout/vList6"/>
    <dgm:cxn modelId="{F6D82EEB-104D-44E3-92F5-0E30227312BA}" srcId="{0C59E4B1-BA5F-4CD9-BF74-944B5C6975CB}" destId="{C9FB68E3-54F2-4384-A8B0-3C23F9DC9B68}" srcOrd="0" destOrd="0" parTransId="{9AA0C789-1ACA-422F-87B2-AC29A7F5B5EF}" sibTransId="{305B95FB-DA6A-4E1D-BDE0-ED00D4EDB5C3}"/>
    <dgm:cxn modelId="{FF327E98-D7B7-4DD6-A310-C64E7E1366E8}" type="presParOf" srcId="{1553E409-F665-481E-AB1E-97CC16752E72}" destId="{FD1D9B90-9406-439C-B527-CB0286520FFC}" srcOrd="0" destOrd="0" presId="urn:microsoft.com/office/officeart/2005/8/layout/vList6"/>
    <dgm:cxn modelId="{FAE9BB02-D061-4ED0-BA1F-9ECDB943557B}" type="presParOf" srcId="{FD1D9B90-9406-439C-B527-CB0286520FFC}" destId="{CCCBD283-7D3D-4A29-9692-274401E737CE}" srcOrd="0" destOrd="0" presId="urn:microsoft.com/office/officeart/2005/8/layout/vList6"/>
    <dgm:cxn modelId="{7BDC2C22-A3CF-4556-8196-E34D4F6645FD}" type="presParOf" srcId="{FD1D9B90-9406-439C-B527-CB0286520FFC}" destId="{6A8C9D3E-98FD-405F-A181-B0D900E5D31B}" srcOrd="1" destOrd="0" presId="urn:microsoft.com/office/officeart/2005/8/layout/vList6"/>
    <dgm:cxn modelId="{6E9C9515-EE02-4241-8006-9F505EDBF031}" type="presParOf" srcId="{1553E409-F665-481E-AB1E-97CC16752E72}" destId="{B58312E9-D267-4DB7-80E6-D2E78A1B2E1B}" srcOrd="1" destOrd="0" presId="urn:microsoft.com/office/officeart/2005/8/layout/vList6"/>
    <dgm:cxn modelId="{BE16EC89-3616-4217-A864-56F7D6786183}" type="presParOf" srcId="{1553E409-F665-481E-AB1E-97CC16752E72}" destId="{E6F36B86-3D4C-47D3-87F2-409106F4A8CF}" srcOrd="2" destOrd="0" presId="urn:microsoft.com/office/officeart/2005/8/layout/vList6"/>
    <dgm:cxn modelId="{DC54A489-9C86-4414-A47F-57BF37411948}" type="presParOf" srcId="{E6F36B86-3D4C-47D3-87F2-409106F4A8CF}" destId="{6E1A0DC8-8099-43F2-BAF4-01AF8B2F5373}" srcOrd="0" destOrd="0" presId="urn:microsoft.com/office/officeart/2005/8/layout/vList6"/>
    <dgm:cxn modelId="{A008CC0C-3D9D-4FD9-A142-8DFC9179657A}" type="presParOf" srcId="{E6F36B86-3D4C-47D3-87F2-409106F4A8CF}" destId="{7F230D14-4384-420B-A640-C5E204513A4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C4A93-CBCC-4ACF-94EA-4266420950D8}">
      <dsp:nvSpPr>
        <dsp:cNvPr id="0" name=""/>
        <dsp:cNvSpPr/>
      </dsp:nvSpPr>
      <dsp:spPr>
        <a:xfrm>
          <a:off x="3048" y="16893"/>
          <a:ext cx="2972283" cy="1036800"/>
        </a:xfrm>
        <a:prstGeom prst="rect">
          <a:avLst/>
        </a:prstGeom>
        <a:solidFill>
          <a:srgbClr val="00B0F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Objectives</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3048" y="16893"/>
        <a:ext cx="2972283" cy="1036800"/>
      </dsp:txXfrm>
    </dsp:sp>
    <dsp:sp modelId="{86E5A553-5DE7-49BE-867C-CEC213C48095}">
      <dsp:nvSpPr>
        <dsp:cNvPr id="0" name=""/>
        <dsp:cNvSpPr/>
      </dsp:nvSpPr>
      <dsp:spPr>
        <a:xfrm>
          <a:off x="3048" y="1053693"/>
          <a:ext cx="2972283" cy="43480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Enhance community participation in tourism development.</a:t>
          </a:r>
        </a:p>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Apply technology to improve tourism experiences and promote the cultural and historical values of Tuyen Quang.</a:t>
          </a:r>
        </a:p>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Foster collaboration among stakeholders (government, businesses, communities, and tourists)</a:t>
          </a:r>
        </a:p>
      </dsp:txBody>
      <dsp:txXfrm>
        <a:off x="3048" y="1053693"/>
        <a:ext cx="2972283" cy="4348079"/>
      </dsp:txXfrm>
    </dsp:sp>
    <dsp:sp modelId="{CF7CAA43-C02A-47D7-B8E0-658930869194}">
      <dsp:nvSpPr>
        <dsp:cNvPr id="0" name=""/>
        <dsp:cNvSpPr/>
      </dsp:nvSpPr>
      <dsp:spPr>
        <a:xfrm>
          <a:off x="3391452" y="16893"/>
          <a:ext cx="2972283" cy="1036800"/>
        </a:xfrm>
        <a:prstGeom prst="rect">
          <a:avLst/>
        </a:prstGeom>
        <a:solidFill>
          <a:srgbClr val="92D05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Scope</a:t>
          </a:r>
        </a:p>
      </dsp:txBody>
      <dsp:txXfrm>
        <a:off x="3391452" y="16893"/>
        <a:ext cx="2972283" cy="1036800"/>
      </dsp:txXfrm>
    </dsp:sp>
    <dsp:sp modelId="{67F1D8D5-2BE1-4B37-A293-1F1456D0E39D}">
      <dsp:nvSpPr>
        <dsp:cNvPr id="0" name=""/>
        <dsp:cNvSpPr/>
      </dsp:nvSpPr>
      <dsp:spPr>
        <a:xfrm>
          <a:off x="3391452" y="1053693"/>
          <a:ext cx="2972283" cy="43480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Times New Roman" panose="02020603050405020304" pitchFamily="18" charset="0"/>
              <a:cs typeface="Times New Roman" panose="02020603050405020304" pitchFamily="18" charset="0"/>
            </a:rPr>
            <a:t>Pilot implementation at several key tourist attractions in Tuyen Quang, including historical sites, scenic locations, and cultural villages</a:t>
          </a:r>
        </a:p>
      </dsp:txBody>
      <dsp:txXfrm>
        <a:off x="3391452" y="1053693"/>
        <a:ext cx="2972283" cy="4348079"/>
      </dsp:txXfrm>
    </dsp:sp>
    <dsp:sp modelId="{6FB11B8F-7DD3-48F7-A356-72B44E9794D7}">
      <dsp:nvSpPr>
        <dsp:cNvPr id="0" name=""/>
        <dsp:cNvSpPr/>
      </dsp:nvSpPr>
      <dsp:spPr>
        <a:xfrm>
          <a:off x="6779855" y="16893"/>
          <a:ext cx="2972283" cy="1036800"/>
        </a:xfrm>
        <a:prstGeom prst="rect">
          <a:avLst/>
        </a:prstGeom>
        <a:solidFill>
          <a:schemeClr val="accent5">
            <a:lumMod val="75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Times New Roman" panose="02020603050405020304" pitchFamily="18" charset="0"/>
              <a:cs typeface="Times New Roman" panose="02020603050405020304" pitchFamily="18" charset="0"/>
            </a:rPr>
            <a:t>Participants</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779855" y="16893"/>
        <a:ext cx="2972283" cy="1036800"/>
      </dsp:txXfrm>
    </dsp:sp>
    <dsp:sp modelId="{4D94A51B-A5E6-4881-80D1-67B9DE966F1B}">
      <dsp:nvSpPr>
        <dsp:cNvPr id="0" name=""/>
        <dsp:cNvSpPr/>
      </dsp:nvSpPr>
      <dsp:spPr>
        <a:xfrm>
          <a:off x="6779855" y="1053693"/>
          <a:ext cx="2972283" cy="43480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solidFill>
                <a:schemeClr val="tx1"/>
              </a:solidFill>
              <a:latin typeface="Times New Roman" panose="02020603050405020304" pitchFamily="18" charset="0"/>
              <a:cs typeface="Times New Roman" panose="02020603050405020304" pitchFamily="18" charset="0"/>
            </a:rPr>
            <a:t>Primary Participants:</a:t>
          </a:r>
          <a:r>
            <a:rPr lang="en-US" sz="2000" kern="1200" dirty="0">
              <a:solidFill>
                <a:schemeClr val="tx1"/>
              </a:solidFill>
              <a:latin typeface="Times New Roman" panose="02020603050405020304" pitchFamily="18" charset="0"/>
              <a:cs typeface="Times New Roman" panose="02020603050405020304" pitchFamily="18" charset="0"/>
            </a:rPr>
            <a:t> Domestic and international tourists. Local residents (tour guides, artisans, service providers).</a:t>
          </a:r>
        </a:p>
        <a:p>
          <a:pPr marL="228600" lvl="1" indent="-228600" algn="l" defTabSz="889000">
            <a:lnSpc>
              <a:spcPct val="90000"/>
            </a:lnSpc>
            <a:spcBef>
              <a:spcPct val="0"/>
            </a:spcBef>
            <a:spcAft>
              <a:spcPct val="15000"/>
            </a:spcAft>
            <a:buChar char="•"/>
          </a:pPr>
          <a:r>
            <a:rPr lang="en-US" sz="2000" b="1" kern="1200" dirty="0">
              <a:solidFill>
                <a:schemeClr val="tx1"/>
              </a:solidFill>
              <a:latin typeface="Times New Roman" panose="02020603050405020304" pitchFamily="18" charset="0"/>
              <a:cs typeface="Times New Roman" panose="02020603050405020304" pitchFamily="18" charset="0"/>
            </a:rPr>
            <a:t>Collaborative Participants:</a:t>
          </a:r>
          <a:r>
            <a:rPr lang="en-US" sz="2000" kern="1200" dirty="0">
              <a:solidFill>
                <a:schemeClr val="tx1"/>
              </a:solidFill>
              <a:latin typeface="Times New Roman" panose="02020603050405020304" pitchFamily="18" charset="0"/>
              <a:cs typeface="Times New Roman" panose="02020603050405020304" pitchFamily="18" charset="0"/>
            </a:rPr>
            <a:t> Tuyen Quang Department of Culture, Sports, and Tourism; Universities (students and lecturers specializing in tourism research); Tourism and technology enterprises.</a:t>
          </a:r>
        </a:p>
      </dsp:txBody>
      <dsp:txXfrm>
        <a:off x="6779855" y="1053693"/>
        <a:ext cx="2972283" cy="4348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C4A93-CBCC-4ACF-94EA-4266420950D8}">
      <dsp:nvSpPr>
        <dsp:cNvPr id="0" name=""/>
        <dsp:cNvSpPr/>
      </dsp:nvSpPr>
      <dsp:spPr>
        <a:xfrm>
          <a:off x="9835" y="0"/>
          <a:ext cx="3334629" cy="516643"/>
        </a:xfrm>
        <a:prstGeom prst="rect">
          <a:avLst/>
        </a:prstGeom>
        <a:solidFill>
          <a:schemeClr val="accent2">
            <a:lumMod val="40000"/>
            <a:lumOff val="6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Core Idea</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9835" y="0"/>
        <a:ext cx="3334629" cy="516643"/>
      </dsp:txXfrm>
    </dsp:sp>
    <dsp:sp modelId="{86E5A553-5DE7-49BE-867C-CEC213C48095}">
      <dsp:nvSpPr>
        <dsp:cNvPr id="0" name=""/>
        <dsp:cNvSpPr/>
      </dsp:nvSpPr>
      <dsp:spPr>
        <a:xfrm>
          <a:off x="9835" y="516643"/>
          <a:ext cx="3334629" cy="51924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Develop the "Local </a:t>
          </a:r>
          <a:r>
            <a:rPr lang="en-US" sz="2000" kern="1200" dirty="0" err="1">
              <a:latin typeface="Times New Roman" panose="02020603050405020304" pitchFamily="18" charset="0"/>
              <a:cs typeface="Times New Roman" panose="02020603050405020304" pitchFamily="18" charset="0"/>
            </a:rPr>
            <a:t>TourMate</a:t>
          </a:r>
          <a:r>
            <a:rPr lang="en-US" sz="2000" kern="1200" dirty="0">
              <a:latin typeface="Times New Roman" panose="02020603050405020304" pitchFamily="18" charset="0"/>
              <a:cs typeface="Times New Roman" panose="02020603050405020304" pitchFamily="18" charset="0"/>
            </a:rPr>
            <a:t>" app to help tourists easily connect with local guides and find travel companions while exploring Tuyen Quang Province.</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9835" y="516643"/>
        <a:ext cx="3334629" cy="5192456"/>
      </dsp:txXfrm>
    </dsp:sp>
    <dsp:sp modelId="{CF7CAA43-C02A-47D7-B8E0-658930869194}">
      <dsp:nvSpPr>
        <dsp:cNvPr id="0" name=""/>
        <dsp:cNvSpPr/>
      </dsp:nvSpPr>
      <dsp:spPr>
        <a:xfrm>
          <a:off x="3556814" y="40670"/>
          <a:ext cx="3334629" cy="516643"/>
        </a:xfrm>
        <a:prstGeom prst="rect">
          <a:avLst/>
        </a:prstGeom>
        <a:solidFill>
          <a:srgbClr val="7030A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Application Description</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3556814" y="40670"/>
        <a:ext cx="3334629" cy="516643"/>
      </dsp:txXfrm>
    </dsp:sp>
    <dsp:sp modelId="{67F1D8D5-2BE1-4B37-A293-1F1456D0E39D}">
      <dsp:nvSpPr>
        <dsp:cNvPr id="0" name=""/>
        <dsp:cNvSpPr/>
      </dsp:nvSpPr>
      <dsp:spPr>
        <a:xfrm>
          <a:off x="3552412" y="516643"/>
          <a:ext cx="3334629" cy="519245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a:t>
          </a:r>
          <a:r>
            <a:rPr lang="en-US" sz="2000" kern="1200" dirty="0" err="1">
              <a:latin typeface="Times New Roman" panose="02020603050405020304" pitchFamily="18" charset="0"/>
              <a:cs typeface="Times New Roman" panose="02020603050405020304" pitchFamily="18" charset="0"/>
            </a:rPr>
            <a:t>LocalTourMate</a:t>
          </a:r>
          <a:r>
            <a:rPr lang="en-US" sz="2000" kern="1200" dirty="0">
              <a:latin typeface="Times New Roman" panose="02020603050405020304" pitchFamily="18" charset="0"/>
              <a:cs typeface="Times New Roman" panose="02020603050405020304" pitchFamily="18" charset="0"/>
            </a:rPr>
            <a:t>" is an application inspired by travel experiences. With smart scanning and search features, the app enables tourists to effortlessly connect with and choose guides and travel companions, making their trips more enjoyable, convenient, and cost-effective. At the same time, it creates job opportunities for tour guides in Tuyen Quang Province.</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3552412" y="516643"/>
        <a:ext cx="3334629" cy="5192456"/>
      </dsp:txXfrm>
    </dsp:sp>
    <dsp:sp modelId="{6FB11B8F-7DD3-48F7-A356-72B44E9794D7}">
      <dsp:nvSpPr>
        <dsp:cNvPr id="0" name=""/>
        <dsp:cNvSpPr/>
      </dsp:nvSpPr>
      <dsp:spPr>
        <a:xfrm>
          <a:off x="7612790" y="-44182"/>
          <a:ext cx="4074260" cy="516643"/>
        </a:xfrm>
        <a:prstGeom prst="rect">
          <a:avLst/>
        </a:prstGeom>
        <a:solidFill>
          <a:srgbClr val="00B05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Expected Outcomes</a:t>
          </a:r>
          <a:endParaRPr lang="en-US" sz="2400" kern="1200" dirty="0">
            <a:solidFill>
              <a:schemeClr val="tx1"/>
            </a:solidFill>
            <a:latin typeface="Times New Roman" panose="02020603050405020304" pitchFamily="18" charset="0"/>
            <a:cs typeface="Times New Roman" panose="02020603050405020304" pitchFamily="18" charset="0"/>
          </a:endParaRPr>
        </a:p>
      </dsp:txBody>
      <dsp:txXfrm>
        <a:off x="7612790" y="-44182"/>
        <a:ext cx="4074260" cy="516643"/>
      </dsp:txXfrm>
    </dsp:sp>
    <dsp:sp modelId="{4D94A51B-A5E6-4881-80D1-67B9DE966F1B}">
      <dsp:nvSpPr>
        <dsp:cNvPr id="0" name=""/>
        <dsp:cNvSpPr/>
      </dsp:nvSpPr>
      <dsp:spPr>
        <a:xfrm>
          <a:off x="7647971" y="472461"/>
          <a:ext cx="3976527" cy="52808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Times New Roman" panose="02020603050405020304" pitchFamily="18" charset="0"/>
              <a:cs typeface="Times New Roman" panose="02020603050405020304" pitchFamily="18" charset="0"/>
            </a:rPr>
            <a:t>Quantitative Results:</a:t>
          </a:r>
          <a:endParaRPr lang="en-US" sz="2000" kern="1200" dirty="0">
            <a:solidFill>
              <a:schemeClr val="tx1"/>
            </a:solidFill>
            <a:latin typeface="Times New Roman" panose="02020603050405020304" pitchFamily="18" charset="0"/>
            <a:cs typeface="Times New Roman" panose="02020603050405020304" pitchFamily="18" charset="0"/>
          </a:endParaRPr>
        </a:p>
        <a:p>
          <a:pPr marL="457200" lvl="2"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80% of tourists in Tuyen Quang will use the "Local </a:t>
          </a:r>
          <a:r>
            <a:rPr lang="en-US" sz="2000" kern="1200" dirty="0" err="1">
              <a:latin typeface="Times New Roman" panose="02020603050405020304" pitchFamily="18" charset="0"/>
              <a:cs typeface="Times New Roman" panose="02020603050405020304" pitchFamily="18" charset="0"/>
            </a:rPr>
            <a:t>Tourmate</a:t>
          </a:r>
          <a:r>
            <a:rPr lang="en-US" sz="2000" kern="1200" dirty="0">
              <a:latin typeface="Times New Roman" panose="02020603050405020304" pitchFamily="18" charset="0"/>
              <a:cs typeface="Times New Roman" panose="02020603050405020304" pitchFamily="18" charset="0"/>
            </a:rPr>
            <a:t>" application.</a:t>
          </a:r>
        </a:p>
        <a:p>
          <a:pPr marL="457200" lvl="2"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Increase the number of tourists by 20% compared to the previous year.</a:t>
          </a:r>
        </a:p>
        <a:p>
          <a:pPr marL="457200" lvl="2"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Train and engage 50 local residents to provide services through the application.</a:t>
          </a:r>
        </a:p>
        <a:p>
          <a:pPr marL="457200" lvl="2" indent="-228600" algn="l" defTabSz="889000">
            <a:lnSpc>
              <a:spcPct val="90000"/>
            </a:lnSpc>
            <a:spcBef>
              <a:spcPct val="0"/>
            </a:spcBef>
            <a:spcAft>
              <a:spcPct val="15000"/>
            </a:spcAft>
            <a:buChar char="•"/>
          </a:pPr>
          <a:r>
            <a:rPr lang="en-US" sz="2000" b="1" kern="1200">
              <a:latin typeface="Times New Roman" panose="02020603050405020304" pitchFamily="18" charset="0"/>
              <a:cs typeface="Times New Roman" panose="02020603050405020304" pitchFamily="18" charset="0"/>
            </a:rPr>
            <a:t>Qualitative Results:</a:t>
          </a:r>
          <a:endParaRPr lang="en-US" sz="2000" kern="1200">
            <a:latin typeface="Times New Roman" panose="02020603050405020304" pitchFamily="18" charset="0"/>
            <a:cs typeface="Times New Roman" panose="02020603050405020304" pitchFamily="18" charset="0"/>
          </a:endParaRPr>
        </a:p>
        <a:p>
          <a:pPr marL="457200" lvl="2"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Raise community awareness about the cultural and economic value of tourism.</a:t>
          </a:r>
        </a:p>
        <a:p>
          <a:pPr marL="457200" lvl="2"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Improve the tourism experience in Tuyen Quang by combining technology with local elements.</a:t>
          </a:r>
        </a:p>
      </dsp:txBody>
      <dsp:txXfrm>
        <a:off x="7647971" y="472461"/>
        <a:ext cx="3976527" cy="5280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78422-9EBB-47A9-8B99-7F74A6EC0BDC}">
      <dsp:nvSpPr>
        <dsp:cNvPr id="0" name=""/>
        <dsp:cNvSpPr/>
      </dsp:nvSpPr>
      <dsp:spPr>
        <a:xfrm>
          <a:off x="0" y="0"/>
          <a:ext cx="8067913" cy="16256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100000"/>
            </a:lnSpc>
            <a:spcBef>
              <a:spcPct val="0"/>
            </a:spcBef>
            <a:spcAft>
              <a:spcPts val="0"/>
            </a:spcAft>
            <a:buSzPts val="1000"/>
            <a:buFont typeface="Symbol" panose="05050102010706020507" pitchFamily="18" charset="2"/>
            <a:buNone/>
          </a:pPr>
          <a:r>
            <a:rPr lang="en-US" sz="1800" b="1" kern="1200" dirty="0">
              <a:solidFill>
                <a:schemeClr val="tx1"/>
              </a:solidFill>
              <a:latin typeface="Times New Roman" panose="02020603050405020304" pitchFamily="18" charset="0"/>
              <a:cs typeface="Times New Roman" panose="02020603050405020304" pitchFamily="18" charset="0"/>
            </a:rPr>
            <a:t>Phase 1: Research and Planning </a:t>
          </a:r>
          <a:endParaRPr lang="en-US" sz="1800" kern="1200" dirty="0">
            <a:solidFill>
              <a:schemeClr val="tx1"/>
            </a:solidFill>
            <a:latin typeface="Times New Roman" panose="02020603050405020304" pitchFamily="18" charset="0"/>
            <a:cs typeface="Times New Roman" panose="02020603050405020304" pitchFamily="18" charset="0"/>
          </a:endParaRPr>
        </a:p>
        <a:p>
          <a:pPr marL="0" lvl="0" indent="0" algn="just" defTabSz="800100">
            <a:lnSpc>
              <a:spcPct val="100000"/>
            </a:lnSpc>
            <a:spcBef>
              <a:spcPct val="0"/>
            </a:spcBef>
            <a:spcAft>
              <a:spcPts val="0"/>
            </a:spcAft>
            <a:buSzPts val="1000"/>
            <a:buFont typeface="Symbol" panose="05050102010706020507" pitchFamily="18" charset="2"/>
            <a:buNone/>
          </a:pPr>
          <a:r>
            <a:rPr lang="en-US" sz="1800" kern="1200" dirty="0">
              <a:solidFill>
                <a:schemeClr val="tx1"/>
              </a:solidFill>
              <a:latin typeface="Times New Roman" panose="02020603050405020304" pitchFamily="18" charset="0"/>
              <a:cs typeface="Times New Roman" panose="02020603050405020304" pitchFamily="18" charset="0"/>
            </a:rPr>
            <a:t>Conduct field research in Tuyen Quang: Collect data on tourism demand and community readiness.</a:t>
          </a:r>
        </a:p>
        <a:p>
          <a:pPr marL="0" lvl="0" indent="0" algn="just" defTabSz="800100">
            <a:lnSpc>
              <a:spcPct val="100000"/>
            </a:lnSpc>
            <a:spcBef>
              <a:spcPct val="0"/>
            </a:spcBef>
            <a:spcAft>
              <a:spcPts val="0"/>
            </a:spcAft>
            <a:buSzPts val="1000"/>
            <a:buFont typeface="Symbol" panose="05050102010706020507" pitchFamily="18" charset="2"/>
            <a:buNone/>
          </a:pPr>
          <a:r>
            <a:rPr lang="en-US" sz="1800" kern="1200" dirty="0">
              <a:solidFill>
                <a:schemeClr val="tx1"/>
              </a:solidFill>
              <a:latin typeface="Times New Roman" panose="02020603050405020304" pitchFamily="18" charset="0"/>
              <a:cs typeface="Times New Roman" panose="02020603050405020304" pitchFamily="18" charset="0"/>
            </a:rPr>
            <a:t>Analyze requirements and design the "Local </a:t>
          </a:r>
          <a:r>
            <a:rPr lang="en-US" sz="1800" kern="1200" dirty="0" err="1">
              <a:solidFill>
                <a:schemeClr val="tx1"/>
              </a:solidFill>
              <a:latin typeface="Times New Roman" panose="02020603050405020304" pitchFamily="18" charset="0"/>
              <a:cs typeface="Times New Roman" panose="02020603050405020304" pitchFamily="18" charset="0"/>
            </a:rPr>
            <a:t>Tourmate</a:t>
          </a:r>
          <a:r>
            <a:rPr lang="en-US" sz="1800" kern="1200" dirty="0">
              <a:solidFill>
                <a:schemeClr val="tx1"/>
              </a:solidFill>
              <a:latin typeface="Times New Roman" panose="02020603050405020304" pitchFamily="18" charset="0"/>
              <a:cs typeface="Times New Roman" panose="02020603050405020304" pitchFamily="18" charset="0"/>
            </a:rPr>
            <a:t>" software.</a:t>
          </a:r>
        </a:p>
        <a:p>
          <a:pPr marL="0" lvl="0" indent="0" algn="just" defTabSz="800100">
            <a:lnSpc>
              <a:spcPct val="100000"/>
            </a:lnSpc>
            <a:spcBef>
              <a:spcPct val="0"/>
            </a:spcBef>
            <a:spcAft>
              <a:spcPts val="0"/>
            </a:spcAft>
            <a:buSzPts val="1000"/>
            <a:buFont typeface="Symbol" panose="05050102010706020507" pitchFamily="18" charset="2"/>
            <a:buNone/>
          </a:pPr>
          <a:r>
            <a:rPr lang="en-US" sz="1800" kern="1200" dirty="0">
              <a:solidFill>
                <a:schemeClr val="tx1"/>
              </a:solidFill>
              <a:latin typeface="Times New Roman" panose="02020603050405020304" pitchFamily="18" charset="0"/>
              <a:cs typeface="Times New Roman" panose="02020603050405020304" pitchFamily="18" charset="0"/>
            </a:rPr>
            <a:t>Build partnerships with stakeholders.</a:t>
          </a:r>
        </a:p>
      </dsp:txBody>
      <dsp:txXfrm>
        <a:off x="47612" y="47612"/>
        <a:ext cx="6313764" cy="1530376"/>
      </dsp:txXfrm>
    </dsp:sp>
    <dsp:sp modelId="{0A1715B3-E1C2-4FB2-89E2-CAF2A3E5DE2A}">
      <dsp:nvSpPr>
        <dsp:cNvPr id="0" name=""/>
        <dsp:cNvSpPr/>
      </dsp:nvSpPr>
      <dsp:spPr>
        <a:xfrm>
          <a:off x="711874" y="1896533"/>
          <a:ext cx="8067913" cy="1625600"/>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00000"/>
            </a:lnSpc>
            <a:spcBef>
              <a:spcPct val="0"/>
            </a:spcBef>
            <a:spcAft>
              <a:spcPts val="0"/>
            </a:spcAft>
            <a:buSzPts val="1000"/>
            <a:buFont typeface="Symbol" panose="05050102010706020507" pitchFamily="18" charset="2"/>
            <a:buNone/>
          </a:pPr>
          <a:r>
            <a:rPr lang="en-US" sz="1600" b="1" kern="1200" dirty="0">
              <a:solidFill>
                <a:schemeClr val="tx1"/>
              </a:solidFill>
              <a:latin typeface="Times New Roman" panose="02020603050405020304" pitchFamily="18" charset="0"/>
              <a:cs typeface="Times New Roman" panose="02020603050405020304" pitchFamily="18" charset="0"/>
            </a:rPr>
            <a:t>Phase 2: Software Development and Testing </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Develop the "Local </a:t>
          </a:r>
          <a:r>
            <a:rPr lang="en-US" sz="1600" kern="1200" dirty="0" err="1">
              <a:solidFill>
                <a:schemeClr val="tx1"/>
              </a:solidFill>
              <a:latin typeface="Times New Roman" panose="02020603050405020304" pitchFamily="18" charset="0"/>
              <a:cs typeface="Times New Roman" panose="02020603050405020304" pitchFamily="18" charset="0"/>
            </a:rPr>
            <a:t>Tourmate</a:t>
          </a:r>
          <a:r>
            <a:rPr lang="en-US" sz="1600" kern="1200" dirty="0">
              <a:solidFill>
                <a:schemeClr val="tx1"/>
              </a:solidFill>
              <a:latin typeface="Times New Roman" panose="02020603050405020304" pitchFamily="18" charset="0"/>
              <a:cs typeface="Times New Roman" panose="02020603050405020304" pitchFamily="18" charset="0"/>
            </a:rPr>
            <a:t>" software with basic features.</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Organize pilot testing programs at selected tourist destinations:</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Tan </a:t>
          </a:r>
          <a:r>
            <a:rPr lang="en-US" sz="1600" kern="1200" dirty="0" err="1">
              <a:solidFill>
                <a:schemeClr val="tx1"/>
              </a:solidFill>
              <a:latin typeface="Times New Roman" panose="02020603050405020304" pitchFamily="18" charset="0"/>
              <a:cs typeface="Times New Roman" panose="02020603050405020304" pitchFamily="18" charset="0"/>
            </a:rPr>
            <a:t>Trao</a:t>
          </a:r>
          <a:r>
            <a:rPr lang="en-US" sz="1600" kern="1200" dirty="0">
              <a:solidFill>
                <a:schemeClr val="tx1"/>
              </a:solidFill>
              <a:latin typeface="Times New Roman" panose="02020603050405020304" pitchFamily="18" charset="0"/>
              <a:cs typeface="Times New Roman" panose="02020603050405020304" pitchFamily="18" charset="0"/>
            </a:rPr>
            <a:t> Historical Site.</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Na Hang Lake.</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Ethnic cultural villages.</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Gather feedback and optimize the software.</a:t>
          </a:r>
        </a:p>
      </dsp:txBody>
      <dsp:txXfrm>
        <a:off x="759486" y="1944145"/>
        <a:ext cx="6204174" cy="1530376"/>
      </dsp:txXfrm>
    </dsp:sp>
    <dsp:sp modelId="{0408BDBE-F930-460B-A848-841BFCA70B30}">
      <dsp:nvSpPr>
        <dsp:cNvPr id="0" name=""/>
        <dsp:cNvSpPr/>
      </dsp:nvSpPr>
      <dsp:spPr>
        <a:xfrm>
          <a:off x="1423749" y="3793066"/>
          <a:ext cx="8067913" cy="1625600"/>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100000"/>
            </a:lnSpc>
            <a:spcBef>
              <a:spcPct val="0"/>
            </a:spcBef>
            <a:spcAft>
              <a:spcPts val="0"/>
            </a:spcAft>
            <a:buSzPts val="1000"/>
            <a:buFont typeface="Symbol" panose="05050102010706020507" pitchFamily="18" charset="2"/>
            <a:buNone/>
          </a:pPr>
          <a:r>
            <a:rPr lang="en-US" sz="1600" b="1" kern="1200" dirty="0">
              <a:solidFill>
                <a:schemeClr val="tx1"/>
              </a:solidFill>
              <a:latin typeface="Times New Roman" panose="02020603050405020304" pitchFamily="18" charset="0"/>
              <a:cs typeface="Times New Roman" panose="02020603050405020304" pitchFamily="18" charset="0"/>
            </a:rPr>
            <a:t>Phase 3: Official Launch and Scaling</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Officially launch the application across all major tourist destinations.</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Train the local community on using the app and participating in the tourism ecosystem.</a:t>
          </a:r>
        </a:p>
        <a:p>
          <a:pPr marL="0" lvl="0" indent="0" algn="just" defTabSz="711200">
            <a:lnSpc>
              <a:spcPct val="100000"/>
            </a:lnSpc>
            <a:spcBef>
              <a:spcPct val="0"/>
            </a:spcBef>
            <a:spcAft>
              <a:spcPts val="0"/>
            </a:spcAft>
            <a:buSzPts val="1000"/>
            <a:buFont typeface="Symbol" panose="05050102010706020507" pitchFamily="18" charset="2"/>
            <a:buNone/>
          </a:pPr>
          <a:r>
            <a:rPr lang="en-US" sz="1600" kern="1200" dirty="0">
              <a:solidFill>
                <a:schemeClr val="tx1"/>
              </a:solidFill>
              <a:latin typeface="Times New Roman" panose="02020603050405020304" pitchFamily="18" charset="0"/>
              <a:cs typeface="Times New Roman" panose="02020603050405020304" pitchFamily="18" charset="0"/>
            </a:rPr>
            <a:t>Organize promotional events for the app (workshops, tourism fairs).</a:t>
          </a:r>
        </a:p>
      </dsp:txBody>
      <dsp:txXfrm>
        <a:off x="1471361" y="3840678"/>
        <a:ext cx="6204174" cy="1530376"/>
      </dsp:txXfrm>
    </dsp:sp>
    <dsp:sp modelId="{63B256B9-31F8-4CD9-8BB2-D3C0344FC97D}">
      <dsp:nvSpPr>
        <dsp:cNvPr id="0" name=""/>
        <dsp:cNvSpPr/>
      </dsp:nvSpPr>
      <dsp:spPr>
        <a:xfrm>
          <a:off x="7011273" y="1232746"/>
          <a:ext cx="1056640" cy="1056640"/>
        </a:xfrm>
        <a:prstGeom prst="downArrow">
          <a:avLst>
            <a:gd name="adj1" fmla="val 55000"/>
            <a:gd name="adj2" fmla="val 45000"/>
          </a:avLst>
        </a:prstGeom>
        <a:solidFill>
          <a:srgbClr val="FF0000">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just" defTabSz="711200">
            <a:lnSpc>
              <a:spcPct val="100000"/>
            </a:lnSpc>
            <a:spcBef>
              <a:spcPct val="0"/>
            </a:spcBef>
            <a:spcAft>
              <a:spcPts val="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7249017" y="1232746"/>
        <a:ext cx="581152" cy="795122"/>
      </dsp:txXfrm>
    </dsp:sp>
    <dsp:sp modelId="{67DC1629-CFC0-4516-A864-04EF8FC67030}">
      <dsp:nvSpPr>
        <dsp:cNvPr id="0" name=""/>
        <dsp:cNvSpPr/>
      </dsp:nvSpPr>
      <dsp:spPr>
        <a:xfrm>
          <a:off x="7723148" y="3118442"/>
          <a:ext cx="1056640" cy="1056640"/>
        </a:xfrm>
        <a:prstGeom prst="downArrow">
          <a:avLst>
            <a:gd name="adj1" fmla="val 55000"/>
            <a:gd name="adj2" fmla="val 45000"/>
          </a:avLst>
        </a:prstGeom>
        <a:solidFill>
          <a:srgbClr val="FF0000">
            <a:alpha val="90000"/>
          </a:srgb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just" defTabSz="711200">
            <a:lnSpc>
              <a:spcPct val="100000"/>
            </a:lnSpc>
            <a:spcBef>
              <a:spcPct val="0"/>
            </a:spcBef>
            <a:spcAft>
              <a:spcPts val="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7960892" y="3118442"/>
        <a:ext cx="581152" cy="7951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B1323-46B1-4535-B74C-9A5C1738DAB1}">
      <dsp:nvSpPr>
        <dsp:cNvPr id="0" name=""/>
        <dsp:cNvSpPr/>
      </dsp:nvSpPr>
      <dsp:spPr>
        <a:xfrm rot="5400000">
          <a:off x="-200508" y="1375260"/>
          <a:ext cx="2151661" cy="25927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2EF50-FFD6-46A1-B0E6-9DB943E1CACE}">
      <dsp:nvSpPr>
        <dsp:cNvPr id="0" name=""/>
        <dsp:cNvSpPr/>
      </dsp:nvSpPr>
      <dsp:spPr>
        <a:xfrm>
          <a:off x="294686" y="2401"/>
          <a:ext cx="2880811" cy="17284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Courier New" panose="02070309020205020404" pitchFamily="49" charset="0"/>
            <a:buNone/>
          </a:pPr>
          <a:r>
            <a:rPr lang="en-US" sz="1400" b="1" kern="1200" dirty="0">
              <a:solidFill>
                <a:schemeClr val="tx1"/>
              </a:solidFill>
              <a:latin typeface="Times New Roman" panose="02020603050405020304" pitchFamily="18" charset="0"/>
              <a:cs typeface="Times New Roman" panose="02020603050405020304" pitchFamily="18" charset="0"/>
            </a:rPr>
            <a:t>Home Screen:</a:t>
          </a:r>
          <a:endParaRPr lang="en-US" sz="1400" kern="1200" dirty="0">
            <a:solidFill>
              <a:schemeClr val="tx1"/>
            </a:solidFill>
            <a:latin typeface="Times New Roman" panose="02020603050405020304" pitchFamily="18" charset="0"/>
            <a:cs typeface="Times New Roman" panose="02020603050405020304" pitchFamily="18" charset="0"/>
          </a:endParaRP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Quick search for guides.</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Display a map showing active guides nearby.</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Location scan button to define the search range.</a:t>
          </a:r>
        </a:p>
      </dsp:txBody>
      <dsp:txXfrm>
        <a:off x="345312" y="53027"/>
        <a:ext cx="2779559" cy="1627235"/>
      </dsp:txXfrm>
    </dsp:sp>
    <dsp:sp modelId="{403119A4-E952-439F-A670-D2BE6E478ABA}">
      <dsp:nvSpPr>
        <dsp:cNvPr id="0" name=""/>
        <dsp:cNvSpPr/>
      </dsp:nvSpPr>
      <dsp:spPr>
        <a:xfrm rot="5400000">
          <a:off x="-200508" y="3535869"/>
          <a:ext cx="2151661" cy="25927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FDE9DD-2412-49D9-88D8-ED535A1AF13C}">
      <dsp:nvSpPr>
        <dsp:cNvPr id="0" name=""/>
        <dsp:cNvSpPr/>
      </dsp:nvSpPr>
      <dsp:spPr>
        <a:xfrm>
          <a:off x="294686" y="2163009"/>
          <a:ext cx="2880811" cy="17284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Courier New" panose="02070309020205020404" pitchFamily="49" charset="0"/>
            <a:buNone/>
          </a:pPr>
          <a:r>
            <a:rPr lang="en-US" sz="1400" b="1" kern="1200" dirty="0">
              <a:solidFill>
                <a:schemeClr val="tx1"/>
              </a:solidFill>
              <a:latin typeface="Times New Roman" panose="02020603050405020304" pitchFamily="18" charset="0"/>
              <a:cs typeface="Times New Roman" panose="02020603050405020304" pitchFamily="18" charset="0"/>
            </a:rPr>
            <a:t>Guide Profile Page:</a:t>
          </a:r>
          <a:endParaRPr lang="en-US" sz="1400" kern="1200" dirty="0">
            <a:solidFill>
              <a:schemeClr val="tx1"/>
            </a:solidFill>
            <a:latin typeface="Times New Roman" panose="02020603050405020304" pitchFamily="18" charset="0"/>
            <a:cs typeface="Times New Roman" panose="02020603050405020304" pitchFamily="18" charset="0"/>
          </a:endParaRP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Personal profiles with images, ratings, and experience.</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Description of services and pricing.</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Booking button for scheduling or immediate requests.</a:t>
          </a:r>
        </a:p>
      </dsp:txBody>
      <dsp:txXfrm>
        <a:off x="345312" y="2213635"/>
        <a:ext cx="2779559" cy="1627235"/>
      </dsp:txXfrm>
    </dsp:sp>
    <dsp:sp modelId="{70BFC663-FBF8-4265-AF2E-1312F370887E}">
      <dsp:nvSpPr>
        <dsp:cNvPr id="0" name=""/>
        <dsp:cNvSpPr/>
      </dsp:nvSpPr>
      <dsp:spPr>
        <a:xfrm>
          <a:off x="879795" y="4616173"/>
          <a:ext cx="3957731" cy="259273"/>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DBB15D-B4D1-4D39-90C4-3B5936120B14}">
      <dsp:nvSpPr>
        <dsp:cNvPr id="0" name=""/>
        <dsp:cNvSpPr/>
      </dsp:nvSpPr>
      <dsp:spPr>
        <a:xfrm>
          <a:off x="294686" y="4323618"/>
          <a:ext cx="2880811" cy="17284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Courier New" panose="02070309020205020404" pitchFamily="49" charset="0"/>
            <a:buNone/>
          </a:pPr>
          <a:r>
            <a:rPr lang="en-US" sz="1400" b="1" kern="1200" dirty="0" err="1">
              <a:solidFill>
                <a:schemeClr val="tx1"/>
              </a:solidFill>
              <a:latin typeface="Times New Roman" panose="02020603050405020304" pitchFamily="18" charset="0"/>
              <a:cs typeface="Times New Roman" panose="02020603050405020304" pitchFamily="18" charset="0"/>
            </a:rPr>
            <a:t>Journeymate</a:t>
          </a:r>
          <a:r>
            <a:rPr lang="en-US" sz="1400" b="1" kern="1200" dirty="0">
              <a:solidFill>
                <a:schemeClr val="tx1"/>
              </a:solidFill>
              <a:latin typeface="Times New Roman" panose="02020603050405020304" pitchFamily="18" charset="0"/>
              <a:cs typeface="Times New Roman" panose="02020603050405020304" pitchFamily="18" charset="0"/>
            </a:rPr>
            <a:t> - Companion Search Feature:</a:t>
          </a:r>
          <a:endParaRPr lang="en-US" sz="1400" kern="1200" dirty="0">
            <a:solidFill>
              <a:schemeClr val="tx1"/>
            </a:solidFill>
            <a:latin typeface="Times New Roman" panose="02020603050405020304" pitchFamily="18" charset="0"/>
            <a:cs typeface="Times New Roman" panose="02020603050405020304" pitchFamily="18" charset="0"/>
          </a:endParaRP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Search filters based on interests, destinations, or travel dates.</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List of members looking for travel companions.</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Messaging feature for exchanging information.</a:t>
          </a:r>
        </a:p>
      </dsp:txBody>
      <dsp:txXfrm>
        <a:off x="345312" y="4374244"/>
        <a:ext cx="2779559" cy="1627235"/>
      </dsp:txXfrm>
    </dsp:sp>
    <dsp:sp modelId="{EA256276-8DE5-4985-A03B-DC1BC98F9174}">
      <dsp:nvSpPr>
        <dsp:cNvPr id="0" name=""/>
        <dsp:cNvSpPr/>
      </dsp:nvSpPr>
      <dsp:spPr>
        <a:xfrm rot="16200000">
          <a:off x="3766571" y="3535869"/>
          <a:ext cx="2151661" cy="259273"/>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D69FC3-48C1-4036-96A0-52E9FCA2AEAF}">
      <dsp:nvSpPr>
        <dsp:cNvPr id="0" name=""/>
        <dsp:cNvSpPr/>
      </dsp:nvSpPr>
      <dsp:spPr>
        <a:xfrm>
          <a:off x="4132763" y="4323618"/>
          <a:ext cx="3138817" cy="172848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Courier New" panose="02070309020205020404" pitchFamily="49" charset="0"/>
            <a:buNone/>
          </a:pPr>
          <a:r>
            <a:rPr lang="en-US" sz="1600" b="1" kern="1200" dirty="0">
              <a:solidFill>
                <a:schemeClr val="tx1"/>
              </a:solidFill>
              <a:latin typeface="Times New Roman" panose="02020603050405020304" pitchFamily="18" charset="0"/>
              <a:cs typeface="Times New Roman" panose="02020603050405020304" pitchFamily="18" charset="0"/>
            </a:rPr>
            <a:t>Booking:</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Select specific dates and times.</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System-generated booking confirmations and reminders.</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Option to cancel or reschedule appointments.</a:t>
          </a:r>
        </a:p>
      </dsp:txBody>
      <dsp:txXfrm>
        <a:off x="4183389" y="4374244"/>
        <a:ext cx="3037565" cy="1627235"/>
      </dsp:txXfrm>
    </dsp:sp>
    <dsp:sp modelId="{9009581D-371D-445F-BD0F-8E5C2D9EB670}">
      <dsp:nvSpPr>
        <dsp:cNvPr id="0" name=""/>
        <dsp:cNvSpPr/>
      </dsp:nvSpPr>
      <dsp:spPr>
        <a:xfrm rot="16200000">
          <a:off x="3766571" y="1375260"/>
          <a:ext cx="2151661" cy="259273"/>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39A6BA-639B-415D-9009-735D77004995}">
      <dsp:nvSpPr>
        <dsp:cNvPr id="0" name=""/>
        <dsp:cNvSpPr/>
      </dsp:nvSpPr>
      <dsp:spPr>
        <a:xfrm>
          <a:off x="4126165" y="2163009"/>
          <a:ext cx="3152011" cy="172848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Courier New" panose="02070309020205020404" pitchFamily="49" charset="0"/>
            <a:buNone/>
          </a:pPr>
          <a:r>
            <a:rPr lang="en-US" sz="1600" b="1" kern="1200" dirty="0">
              <a:solidFill>
                <a:schemeClr val="tx1"/>
              </a:solidFill>
              <a:latin typeface="Times New Roman" panose="02020603050405020304" pitchFamily="18" charset="0"/>
              <a:cs typeface="Times New Roman" panose="02020603050405020304" pitchFamily="18" charset="0"/>
            </a:rPr>
            <a:t>Payment:</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Online payments via e-wallets or bank cards.</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Payment history and electronic receipts.</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Refund options in case of issues.</a:t>
          </a:r>
        </a:p>
      </dsp:txBody>
      <dsp:txXfrm>
        <a:off x="4176791" y="2213635"/>
        <a:ext cx="3050759" cy="1627235"/>
      </dsp:txXfrm>
    </dsp:sp>
    <dsp:sp modelId="{57701F53-CFFE-47DA-981C-0C6E2D99B23E}">
      <dsp:nvSpPr>
        <dsp:cNvPr id="0" name=""/>
        <dsp:cNvSpPr/>
      </dsp:nvSpPr>
      <dsp:spPr>
        <a:xfrm>
          <a:off x="4847252" y="294955"/>
          <a:ext cx="4050919" cy="25927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442721-BD84-4511-8107-0CF15F67515B}">
      <dsp:nvSpPr>
        <dsp:cNvPr id="0" name=""/>
        <dsp:cNvSpPr/>
      </dsp:nvSpPr>
      <dsp:spPr>
        <a:xfrm>
          <a:off x="4140454" y="2401"/>
          <a:ext cx="3123433" cy="1728487"/>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Courier New" panose="02070309020205020404" pitchFamily="49" charset="0"/>
            <a:buNone/>
          </a:pPr>
          <a:r>
            <a:rPr lang="en-US" sz="1600" b="1" kern="1200" dirty="0">
              <a:solidFill>
                <a:schemeClr val="tx1"/>
              </a:solidFill>
              <a:latin typeface="Times New Roman" panose="02020603050405020304" pitchFamily="18" charset="0"/>
              <a:cs typeface="Times New Roman" panose="02020603050405020304" pitchFamily="18" charset="0"/>
            </a:rPr>
            <a:t>Reviews &amp; Feedback:</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Users can rate and write reviews for services.</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Guides ranked based on community feedback.</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Reporting feature for violations or negative experiences.</a:t>
          </a:r>
        </a:p>
      </dsp:txBody>
      <dsp:txXfrm>
        <a:off x="4191080" y="53027"/>
        <a:ext cx="3022181" cy="1627235"/>
      </dsp:txXfrm>
    </dsp:sp>
    <dsp:sp modelId="{21C7AB64-7E4B-414C-B1F4-61EE21AEC778}">
      <dsp:nvSpPr>
        <dsp:cNvPr id="0" name=""/>
        <dsp:cNvSpPr/>
      </dsp:nvSpPr>
      <dsp:spPr>
        <a:xfrm rot="5400000">
          <a:off x="7827060" y="1375260"/>
          <a:ext cx="2151661" cy="25927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490556-FDBD-449C-9540-4F19AE1ABF3D}">
      <dsp:nvSpPr>
        <dsp:cNvPr id="0" name=""/>
        <dsp:cNvSpPr/>
      </dsp:nvSpPr>
      <dsp:spPr>
        <a:xfrm>
          <a:off x="8243134" y="2401"/>
          <a:ext cx="3039054" cy="17284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SzPts val="1000"/>
            <a:buFont typeface="Courier New" panose="02070309020205020404" pitchFamily="49" charset="0"/>
            <a:buNone/>
          </a:pPr>
          <a:r>
            <a:rPr lang="en-US" sz="1400" b="1" kern="1200" dirty="0">
              <a:solidFill>
                <a:schemeClr val="tx1"/>
              </a:solidFill>
              <a:latin typeface="Times New Roman" panose="02020603050405020304" pitchFamily="18" charset="0"/>
              <a:cs typeface="Times New Roman" panose="02020603050405020304" pitchFamily="18" charset="0"/>
            </a:rPr>
            <a:t>Profile Management:</a:t>
          </a:r>
          <a:endParaRPr lang="en-US" sz="1400" kern="1200" dirty="0">
            <a:solidFill>
              <a:schemeClr val="tx1"/>
            </a:solidFill>
            <a:latin typeface="Times New Roman" panose="02020603050405020304" pitchFamily="18" charset="0"/>
            <a:cs typeface="Times New Roman" panose="02020603050405020304" pitchFamily="18" charset="0"/>
          </a:endParaRP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User profiles with personal information.</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Customization of user details and booking history.</a:t>
          </a:r>
        </a:p>
        <a:p>
          <a:pPr marL="0" lvl="0" indent="0" algn="just" defTabSz="622300">
            <a:lnSpc>
              <a:spcPct val="90000"/>
            </a:lnSpc>
            <a:spcBef>
              <a:spcPct val="0"/>
            </a:spcBef>
            <a:spcAft>
              <a:spcPct val="35000"/>
            </a:spcAft>
            <a:buSzPts val="1000"/>
            <a:buFont typeface="Courier New" panose="02070309020205020404" pitchFamily="49" charset="0"/>
            <a:buNone/>
          </a:pPr>
          <a:r>
            <a:rPr lang="en-US" sz="1400" kern="1200" dirty="0">
              <a:solidFill>
                <a:schemeClr val="tx1"/>
              </a:solidFill>
              <a:latin typeface="Times New Roman" panose="02020603050405020304" pitchFamily="18" charset="0"/>
              <a:cs typeface="Times New Roman" panose="02020603050405020304" pitchFamily="18" charset="0"/>
            </a:rPr>
            <a:t>Management of payment methods and notifications.</a:t>
          </a:r>
        </a:p>
      </dsp:txBody>
      <dsp:txXfrm>
        <a:off x="8293760" y="53027"/>
        <a:ext cx="2937802" cy="1627235"/>
      </dsp:txXfrm>
    </dsp:sp>
    <dsp:sp modelId="{6F8C4A03-E951-483B-8D8C-171EC403D621}">
      <dsp:nvSpPr>
        <dsp:cNvPr id="0" name=""/>
        <dsp:cNvSpPr/>
      </dsp:nvSpPr>
      <dsp:spPr>
        <a:xfrm>
          <a:off x="8228845" y="2163009"/>
          <a:ext cx="3067632" cy="172848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Courier New" panose="02070309020205020404" pitchFamily="49" charset="0"/>
            <a:buNone/>
          </a:pPr>
          <a:r>
            <a:rPr lang="en-US" sz="1600" b="1" kern="1200" dirty="0">
              <a:solidFill>
                <a:schemeClr val="tx1"/>
              </a:solidFill>
              <a:latin typeface="Times New Roman" panose="02020603050405020304" pitchFamily="18" charset="0"/>
              <a:cs typeface="Times New Roman" panose="02020603050405020304" pitchFamily="18" charset="0"/>
            </a:rPr>
            <a:t>Customer Support:</a:t>
          </a:r>
          <a:endParaRPr lang="en-US" sz="1600" kern="1200" dirty="0">
            <a:solidFill>
              <a:schemeClr val="tx1"/>
            </a:solidFill>
            <a:latin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Frequently Asked Questions (FAQ) section.</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Live chat support feature.</a:t>
          </a:r>
        </a:p>
        <a:p>
          <a:pPr marL="0" lvl="0" indent="0" algn="just" defTabSz="711200">
            <a:lnSpc>
              <a:spcPct val="90000"/>
            </a:lnSpc>
            <a:spcBef>
              <a:spcPct val="0"/>
            </a:spcBef>
            <a:spcAft>
              <a:spcPct val="35000"/>
            </a:spcAft>
            <a:buSzPts val="1000"/>
            <a:buFont typeface="Courier New" panose="02070309020205020404" pitchFamily="49" charset="0"/>
            <a:buNone/>
          </a:pPr>
          <a:r>
            <a:rPr lang="en-US" sz="1600" kern="1200" dirty="0">
              <a:solidFill>
                <a:schemeClr val="tx1"/>
              </a:solidFill>
              <a:latin typeface="Times New Roman" panose="02020603050405020304" pitchFamily="18" charset="0"/>
              <a:cs typeface="Times New Roman" panose="02020603050405020304" pitchFamily="18" charset="0"/>
            </a:rPr>
            <a:t>Emergency assistance for urgent situations.</a:t>
          </a:r>
        </a:p>
      </dsp:txBody>
      <dsp:txXfrm>
        <a:off x="8279471" y="2213635"/>
        <a:ext cx="2966380" cy="1627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C9D3E-98FD-405F-A181-B0D900E5D31B}">
      <dsp:nvSpPr>
        <dsp:cNvPr id="0" name=""/>
        <dsp:cNvSpPr/>
      </dsp:nvSpPr>
      <dsp:spPr>
        <a:xfrm>
          <a:off x="4124960" y="661"/>
          <a:ext cx="6187440" cy="2579687"/>
        </a:xfrm>
        <a:prstGeom prst="rightArrow">
          <a:avLst>
            <a:gd name="adj1" fmla="val 75000"/>
            <a:gd name="adj2" fmla="val 50000"/>
          </a:avLst>
        </a:prstGeom>
        <a:solidFill>
          <a:schemeClr val="accent1">
            <a:lumMod val="40000"/>
            <a:lumOff val="60000"/>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SzPts val="1000"/>
            <a:buFont typeface="Courier New" panose="02070309020205020404" pitchFamily="49" charset="0"/>
            <a:buChar char="o"/>
          </a:pPr>
          <a:r>
            <a:rPr lang="en-US" sz="2200" kern="1200" dirty="0"/>
            <a:t>Once features are complete, release a beta version for a specific group of test users.</a:t>
          </a:r>
          <a:endParaRPr lang="en-US" sz="22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977900">
            <a:lnSpc>
              <a:spcPct val="90000"/>
            </a:lnSpc>
            <a:spcBef>
              <a:spcPct val="0"/>
            </a:spcBef>
            <a:spcAft>
              <a:spcPct val="15000"/>
            </a:spcAft>
            <a:buSzPts val="1000"/>
            <a:buFont typeface="Courier New" panose="02070309020205020404" pitchFamily="49" charset="0"/>
            <a:buChar char="o"/>
          </a:pPr>
          <a:r>
            <a:rPr lang="en-US" sz="2200" kern="1200" dirty="0"/>
            <a:t>Collect feedback from beta users to adjust and optimize the experience before the official launch.</a:t>
          </a:r>
        </a:p>
      </dsp:txBody>
      <dsp:txXfrm>
        <a:off x="4124960" y="323122"/>
        <a:ext cx="5220057" cy="1934765"/>
      </dsp:txXfrm>
    </dsp:sp>
    <dsp:sp modelId="{CCCBD283-7D3D-4A29-9692-274401E737CE}">
      <dsp:nvSpPr>
        <dsp:cNvPr id="0" name=""/>
        <dsp:cNvSpPr/>
      </dsp:nvSpPr>
      <dsp:spPr>
        <a:xfrm>
          <a:off x="0" y="661"/>
          <a:ext cx="4124960" cy="257968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tx1"/>
              </a:solidFill>
              <a:latin typeface="Times New Roman" panose="02020603050405020304" pitchFamily="18" charset="0"/>
              <a:cs typeface="Times New Roman" panose="02020603050405020304" pitchFamily="18" charset="0"/>
            </a:rPr>
            <a:t>Phase 1: Beta Version Release</a:t>
          </a:r>
        </a:p>
      </dsp:txBody>
      <dsp:txXfrm>
        <a:off x="125930" y="126591"/>
        <a:ext cx="3873100" cy="2327827"/>
      </dsp:txXfrm>
    </dsp:sp>
    <dsp:sp modelId="{7F230D14-4384-420B-A640-C5E204513A4B}">
      <dsp:nvSpPr>
        <dsp:cNvPr id="0" name=""/>
        <dsp:cNvSpPr/>
      </dsp:nvSpPr>
      <dsp:spPr>
        <a:xfrm>
          <a:off x="4124960" y="2838317"/>
          <a:ext cx="6187440" cy="2579687"/>
        </a:xfrm>
        <a:prstGeom prst="rightArrow">
          <a:avLst>
            <a:gd name="adj1" fmla="val 75000"/>
            <a:gd name="adj2" fmla="val 50000"/>
          </a:avLst>
        </a:prstGeom>
        <a:solidFill>
          <a:srgbClr val="FFFF00">
            <a:alpha val="90000"/>
          </a:srgb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just" defTabSz="1066800">
            <a:lnSpc>
              <a:spcPct val="90000"/>
            </a:lnSpc>
            <a:spcBef>
              <a:spcPct val="0"/>
            </a:spcBef>
            <a:spcAft>
              <a:spcPct val="15000"/>
            </a:spcAft>
            <a:buSzPts val="1000"/>
            <a:buFont typeface="Courier New" panose="02070309020205020404" pitchFamily="49" charset="0"/>
            <a:buChar char="o"/>
          </a:pPr>
          <a:r>
            <a:rPr lang="en-US" sz="2400" kern="1200" dirty="0">
              <a:solidFill>
                <a:schemeClr val="tx1"/>
              </a:solidFill>
              <a:latin typeface="Times New Roman" panose="02020603050405020304" pitchFamily="18" charset="0"/>
              <a:cs typeface="Times New Roman" panose="02020603050405020304" pitchFamily="18" charset="0"/>
            </a:rPr>
            <a:t>Register the app on the App Store and Google Play to release the official version.</a:t>
          </a:r>
        </a:p>
        <a:p>
          <a:pPr marL="228600" lvl="1" indent="-228600" algn="just" defTabSz="1066800">
            <a:lnSpc>
              <a:spcPct val="90000"/>
            </a:lnSpc>
            <a:spcBef>
              <a:spcPct val="0"/>
            </a:spcBef>
            <a:spcAft>
              <a:spcPct val="15000"/>
            </a:spcAft>
            <a:buSzPts val="1000"/>
            <a:buFont typeface="Courier New" panose="02070309020205020404" pitchFamily="49" charset="0"/>
            <a:buChar char="o"/>
          </a:pPr>
          <a:r>
            <a:rPr lang="en-US" sz="2400" kern="1200" dirty="0">
              <a:solidFill>
                <a:schemeClr val="tx1"/>
              </a:solidFill>
              <a:latin typeface="Times New Roman" panose="02020603050405020304" pitchFamily="18" charset="0"/>
              <a:cs typeface="Times New Roman" panose="02020603050405020304" pitchFamily="18" charset="0"/>
            </a:rPr>
            <a:t>Execute marketing and promotional campaigns to raise awareness about the App.</a:t>
          </a:r>
        </a:p>
      </dsp:txBody>
      <dsp:txXfrm>
        <a:off x="4124960" y="3160778"/>
        <a:ext cx="5220057" cy="1934765"/>
      </dsp:txXfrm>
    </dsp:sp>
    <dsp:sp modelId="{6E1A0DC8-8099-43F2-BAF4-01AF8B2F5373}">
      <dsp:nvSpPr>
        <dsp:cNvPr id="0" name=""/>
        <dsp:cNvSpPr/>
      </dsp:nvSpPr>
      <dsp:spPr>
        <a:xfrm>
          <a:off x="0" y="2838317"/>
          <a:ext cx="4124960" cy="2579687"/>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solidFill>
                <a:schemeClr val="tx1"/>
              </a:solidFill>
              <a:latin typeface="Times New Roman" panose="02020603050405020304" pitchFamily="18" charset="0"/>
              <a:cs typeface="Times New Roman" panose="02020603050405020304" pitchFamily="18" charset="0"/>
            </a:rPr>
            <a:t>Phase 2: Official Version Release</a:t>
          </a:r>
        </a:p>
      </dsp:txBody>
      <dsp:txXfrm>
        <a:off x="125930" y="2964247"/>
        <a:ext cx="3873100" cy="232782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6E4DB-5C0E-4EE0-AAA7-E22CCEB65739}"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71778-80EC-4EE1-836C-ECEE5DA1E60F}" type="slidenum">
              <a:rPr lang="en-US" smtClean="0"/>
              <a:t>‹#›</a:t>
            </a:fld>
            <a:endParaRPr lang="en-US"/>
          </a:p>
        </p:txBody>
      </p:sp>
    </p:spTree>
    <p:extLst>
      <p:ext uri="{BB962C8B-B14F-4D97-AF65-F5344CB8AC3E}">
        <p14:creationId xmlns:p14="http://schemas.microsoft.com/office/powerpoint/2010/main" val="196262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371778-80EC-4EE1-836C-ECEE5DA1E60F}" type="slidenum">
              <a:rPr lang="en-US" smtClean="0"/>
              <a:t>3</a:t>
            </a:fld>
            <a:endParaRPr lang="en-US"/>
          </a:p>
        </p:txBody>
      </p:sp>
    </p:spTree>
    <p:extLst>
      <p:ext uri="{BB962C8B-B14F-4D97-AF65-F5344CB8AC3E}">
        <p14:creationId xmlns:p14="http://schemas.microsoft.com/office/powerpoint/2010/main" val="202657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BCFA-A0E1-613C-A49F-CB02FC47E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E60FF-B6F4-F99E-0D16-3F81D26F2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F00057-1A47-1C2D-0390-2A58001E6F4D}"/>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4C5E58E6-FCE1-F6AD-4F00-81B2EC063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0DF6D-473F-6D57-085C-C980A511BF88}"/>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51605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065F-7B67-84D0-89B7-3CD650E021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785623-B55D-C033-E475-F071EE92C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AFDD3-C481-80FE-D669-DFF084CD6653}"/>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EE764BC9-0306-9363-8560-9FEA0393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E46DD-A2DB-7D8A-0651-139BE38A5098}"/>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952836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5C15C6-6668-C0D1-C24A-06061198FD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3AEAAA-A5E3-739D-19AA-028A17DED1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7E6A5-E680-24ED-6836-FC77A7B238B6}"/>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E8DB2644-E7AC-20BE-58ED-F1D047A91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B5AA5-B70A-27EC-57DD-92C2426A30CD}"/>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121212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8FCD-32B5-06FF-F871-C47EB50C8D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DFB94-069C-9548-4782-822CD479ED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F0C2F-655C-9AA8-2700-0EACE0B44C99}"/>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689303B7-F3DC-0345-F43A-0508CA34C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7C3EF-AE7B-C41E-2AC2-FC78D15B2F13}"/>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247240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C73F-E5A3-B441-A072-FFBD6198B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6F6C5-4974-5B22-51C4-4CB5F8C9B9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4D9F01-D7E4-1261-14DE-ADE927CA1BA0}"/>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BFD54E73-F675-E0F5-FA44-C6CB0700D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7F623-97A3-F4E3-4ACA-35801EAEE664}"/>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134924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771EF-EA5E-EA52-9BEE-75EA61BBA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3B4BF-415D-C579-D3FD-0DF89BF2AE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D575E-0CC3-E6E5-D4CA-F7934202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AD4EFC-67E8-4D97-6E5B-DA5D5E938E31}"/>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6" name="Footer Placeholder 5">
            <a:extLst>
              <a:ext uri="{FF2B5EF4-FFF2-40B4-BE49-F238E27FC236}">
                <a16:creationId xmlns:a16="http://schemas.microsoft.com/office/drawing/2014/main" id="{31A25FFC-D360-996E-600B-AB5F5BFFE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7D736-FF70-934B-F58C-D27F9815CE7E}"/>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229667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BB96-713F-AA90-3C2B-01C28270A9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BE7AD9-D9A8-F071-A9AE-7F318FE05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95B54-4815-EC6B-CA69-7B3C012AF0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4FD06-F867-BD7A-5235-177445D8D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28DAAA-8E09-C69C-2807-1A099615BA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9A81-B9A0-6C4D-0CB2-226310E67FF1}"/>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8" name="Footer Placeholder 7">
            <a:extLst>
              <a:ext uri="{FF2B5EF4-FFF2-40B4-BE49-F238E27FC236}">
                <a16:creationId xmlns:a16="http://schemas.microsoft.com/office/drawing/2014/main" id="{383DA155-0971-C5AC-C9DF-0679A34A04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FADC-2327-3F9B-0D6B-17E43D081977}"/>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962061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7EEF-B69D-9D76-9454-C74311380C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A9439-4B7B-1016-00DC-97FD5C19D4B8}"/>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4" name="Footer Placeholder 3">
            <a:extLst>
              <a:ext uri="{FF2B5EF4-FFF2-40B4-BE49-F238E27FC236}">
                <a16:creationId xmlns:a16="http://schemas.microsoft.com/office/drawing/2014/main" id="{7542A3A8-31B0-7143-3F34-C3663B702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CA7B02-7DE6-26E1-85D9-A4099CAFBA11}"/>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362983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D1C76-580F-DF0F-CC3F-A8393E74C96B}"/>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3" name="Footer Placeholder 2">
            <a:extLst>
              <a:ext uri="{FF2B5EF4-FFF2-40B4-BE49-F238E27FC236}">
                <a16:creationId xmlns:a16="http://schemas.microsoft.com/office/drawing/2014/main" id="{7735279C-5880-E299-1C71-3C0C30CC6A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655EFF-5F9C-3B02-3C9E-93B90BBDE4D9}"/>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14162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9C6FE-00D2-D15A-BC5F-342BCA1181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01DE16-A668-0499-3446-6EDC2598A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2983D-F1EA-FF07-7A15-A708996D3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B37ED-3E59-0B57-61E6-EBD23EB0B4F9}"/>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6" name="Footer Placeholder 5">
            <a:extLst>
              <a:ext uri="{FF2B5EF4-FFF2-40B4-BE49-F238E27FC236}">
                <a16:creationId xmlns:a16="http://schemas.microsoft.com/office/drawing/2014/main" id="{D2A67577-788C-A180-871F-2594F8E6D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C3B8F-868B-86EF-B003-F014DFCFC5A0}"/>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3868573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54F4-6932-35D2-E7FA-2EBEB43D5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29B919-BC36-99B6-55DA-827B2CE39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06C6FB-D8BE-8871-5761-5061C3413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2D3D6-D40A-BF6E-4CFC-4E2C6571D750}"/>
              </a:ext>
            </a:extLst>
          </p:cNvPr>
          <p:cNvSpPr>
            <a:spLocks noGrp="1"/>
          </p:cNvSpPr>
          <p:nvPr>
            <p:ph type="dt" sz="half" idx="10"/>
          </p:nvPr>
        </p:nvSpPr>
        <p:spPr/>
        <p:txBody>
          <a:bodyPr/>
          <a:lstStyle/>
          <a:p>
            <a:fld id="{5D035F36-8823-4027-B311-186393C4E353}" type="datetimeFigureOut">
              <a:rPr lang="en-US" smtClean="0"/>
              <a:t>20/1/2025</a:t>
            </a:fld>
            <a:endParaRPr lang="en-US"/>
          </a:p>
        </p:txBody>
      </p:sp>
      <p:sp>
        <p:nvSpPr>
          <p:cNvPr id="6" name="Footer Placeholder 5">
            <a:extLst>
              <a:ext uri="{FF2B5EF4-FFF2-40B4-BE49-F238E27FC236}">
                <a16:creationId xmlns:a16="http://schemas.microsoft.com/office/drawing/2014/main" id="{920429B9-51D4-64CE-1B1F-3B2EBAAB9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1D1C2-B197-98CD-5D0F-20E4AC0E4193}"/>
              </a:ext>
            </a:extLst>
          </p:cNvPr>
          <p:cNvSpPr>
            <a:spLocks noGrp="1"/>
          </p:cNvSpPr>
          <p:nvPr>
            <p:ph type="sldNum" sz="quarter" idx="12"/>
          </p:nvPr>
        </p:nvSpPr>
        <p:spPr/>
        <p:txBody>
          <a:bodyPr/>
          <a:lstStyle/>
          <a:p>
            <a:fld id="{9DF4A91A-1389-4D9C-8A5C-D9CDA1B9D9EA}" type="slidenum">
              <a:rPr lang="en-US" smtClean="0"/>
              <a:t>‹#›</a:t>
            </a:fld>
            <a:endParaRPr lang="en-US"/>
          </a:p>
        </p:txBody>
      </p:sp>
    </p:spTree>
    <p:extLst>
      <p:ext uri="{BB962C8B-B14F-4D97-AF65-F5344CB8AC3E}">
        <p14:creationId xmlns:p14="http://schemas.microsoft.com/office/powerpoint/2010/main" val="4273109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5A3949-A960-9134-96D1-08294A7BF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B6636-B103-39E2-056F-8F1478CCE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52B2-E7D1-23EE-3211-5FBF4EF2E4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35F36-8823-4027-B311-186393C4E353}" type="datetimeFigureOut">
              <a:rPr lang="en-US" smtClean="0"/>
              <a:t>20/1/2025</a:t>
            </a:fld>
            <a:endParaRPr lang="en-US"/>
          </a:p>
        </p:txBody>
      </p:sp>
      <p:sp>
        <p:nvSpPr>
          <p:cNvPr id="5" name="Footer Placeholder 4">
            <a:extLst>
              <a:ext uri="{FF2B5EF4-FFF2-40B4-BE49-F238E27FC236}">
                <a16:creationId xmlns:a16="http://schemas.microsoft.com/office/drawing/2014/main" id="{620F4E12-25BF-3AEB-6C0D-F540CB542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14CF02-DF43-9C46-19E7-FE9B756A26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4A91A-1389-4D9C-8A5C-D9CDA1B9D9EA}" type="slidenum">
              <a:rPr lang="en-US" smtClean="0"/>
              <a:t>‹#›</a:t>
            </a:fld>
            <a:endParaRPr lang="en-US"/>
          </a:p>
        </p:txBody>
      </p:sp>
    </p:spTree>
    <p:extLst>
      <p:ext uri="{BB962C8B-B14F-4D97-AF65-F5344CB8AC3E}">
        <p14:creationId xmlns:p14="http://schemas.microsoft.com/office/powerpoint/2010/main" val="1800687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F046C-3E1E-4F11-93E5-4DC08525D820}"/>
              </a:ext>
            </a:extLst>
          </p:cNvPr>
          <p:cNvSpPr txBox="1"/>
          <p:nvPr/>
        </p:nvSpPr>
        <p:spPr>
          <a:xfrm>
            <a:off x="1168241" y="1714500"/>
            <a:ext cx="9855518" cy="1200329"/>
          </a:xfrm>
          <a:prstGeom prst="rect">
            <a:avLst/>
          </a:prstGeom>
          <a:noFill/>
        </p:spPr>
        <p:txBody>
          <a:bodyPr wrap="none" rtlCol="0">
            <a:spAutoFit/>
          </a:bodyPr>
          <a:lstStyle/>
          <a:p>
            <a:pPr algn="ctr"/>
            <a:r>
              <a:rPr lang="en-GB" sz="2400" b="1" dirty="0"/>
              <a:t>LIVING LAB PROJECT: </a:t>
            </a:r>
            <a:endParaRPr lang="en-US" sz="2400" dirty="0"/>
          </a:p>
          <a:p>
            <a:pPr algn="ctr"/>
            <a:r>
              <a:rPr lang="en-GB" sz="2400" b="1" dirty="0"/>
              <a:t>APPLICATION OF THE “LOCAL TOURMATE” APP IN TOURISM DEVELOPMENT </a:t>
            </a:r>
          </a:p>
          <a:p>
            <a:pPr algn="ctr"/>
            <a:r>
              <a:rPr lang="en-GB" sz="2400" b="1" dirty="0"/>
              <a:t>IN TUYEN QUANG PROVINCE</a:t>
            </a:r>
            <a:endParaRPr lang="en-US" sz="2400" dirty="0"/>
          </a:p>
        </p:txBody>
      </p:sp>
      <p:graphicFrame>
        <p:nvGraphicFramePr>
          <p:cNvPr id="4" name="Table 3">
            <a:extLst>
              <a:ext uri="{FF2B5EF4-FFF2-40B4-BE49-F238E27FC236}">
                <a16:creationId xmlns:a16="http://schemas.microsoft.com/office/drawing/2014/main" id="{0575E068-0792-4849-B381-3CC81F30E454}"/>
              </a:ext>
            </a:extLst>
          </p:cNvPr>
          <p:cNvGraphicFramePr>
            <a:graphicFrameLocks noGrp="1"/>
          </p:cNvGraphicFramePr>
          <p:nvPr>
            <p:extLst>
              <p:ext uri="{D42A27DB-BD31-4B8C-83A1-F6EECF244321}">
                <p14:modId xmlns:p14="http://schemas.microsoft.com/office/powerpoint/2010/main" val="2897314833"/>
              </p:ext>
            </p:extLst>
          </p:nvPr>
        </p:nvGraphicFramePr>
        <p:xfrm>
          <a:off x="1370962" y="3943171"/>
          <a:ext cx="5001580" cy="909213"/>
        </p:xfrm>
        <a:graphic>
          <a:graphicData uri="http://schemas.openxmlformats.org/drawingml/2006/table">
            <a:tbl>
              <a:tblPr firstRow="1" firstCol="1" bandRow="1">
                <a:tableStyleId>{5C22544A-7EE6-4342-B048-85BDC9FD1C3A}</a:tableStyleId>
              </a:tblPr>
              <a:tblGrid>
                <a:gridCol w="2629538">
                  <a:extLst>
                    <a:ext uri="{9D8B030D-6E8A-4147-A177-3AD203B41FA5}">
                      <a16:colId xmlns:a16="http://schemas.microsoft.com/office/drawing/2014/main" val="1839039411"/>
                    </a:ext>
                  </a:extLst>
                </a:gridCol>
                <a:gridCol w="2372042">
                  <a:extLst>
                    <a:ext uri="{9D8B030D-6E8A-4147-A177-3AD203B41FA5}">
                      <a16:colId xmlns:a16="http://schemas.microsoft.com/office/drawing/2014/main" val="4049079640"/>
                    </a:ext>
                  </a:extLst>
                </a:gridCol>
              </a:tblGrid>
              <a:tr h="909213">
                <a:tc>
                  <a:txBody>
                    <a:bodyPr/>
                    <a:lstStyle/>
                    <a:p>
                      <a:pPr>
                        <a:lnSpc>
                          <a:spcPct val="107000"/>
                        </a:lnSpc>
                        <a:spcAft>
                          <a:spcPts val="0"/>
                        </a:spcAft>
                      </a:pPr>
                      <a:r>
                        <a:rPr lang="en-GB" sz="1600" kern="100" dirty="0">
                          <a:solidFill>
                            <a:schemeClr val="tx1"/>
                          </a:solidFill>
                          <a:effectLst/>
                          <a:latin typeface="Times New Roman" panose="02020603050405020304" pitchFamily="18" charset="0"/>
                          <a:cs typeface="Times New Roman" panose="02020603050405020304" pitchFamily="18" charset="0"/>
                        </a:rPr>
                        <a:t>Course: Tourism Economics</a:t>
                      </a:r>
                      <a:endParaRPr lang="en-US" sz="1600" kern="100" dirty="0">
                        <a:solidFill>
                          <a:schemeClr val="tx1"/>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en-GB" sz="1600" kern="100" dirty="0">
                          <a:solidFill>
                            <a:schemeClr val="tx1"/>
                          </a:solidFill>
                          <a:effectLst/>
                          <a:latin typeface="Times New Roman" panose="02020603050405020304" pitchFamily="18" charset="0"/>
                          <a:cs typeface="Times New Roman" panose="02020603050405020304" pitchFamily="18" charset="0"/>
                        </a:rPr>
                        <a:t>Instructor: Hoàng Anh </a:t>
                      </a:r>
                      <a:r>
                        <a:rPr lang="en-GB" sz="1600" kern="100" dirty="0" err="1">
                          <a:solidFill>
                            <a:schemeClr val="tx1"/>
                          </a:solidFill>
                          <a:effectLst/>
                          <a:latin typeface="Times New Roman" panose="02020603050405020304" pitchFamily="18" charset="0"/>
                          <a:cs typeface="Times New Roman" panose="02020603050405020304" pitchFamily="18" charset="0"/>
                        </a:rPr>
                        <a:t>Đào</a:t>
                      </a:r>
                      <a:endParaRPr lang="en-US"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r">
                        <a:lnSpc>
                          <a:spcPct val="107000"/>
                        </a:lnSpc>
                        <a:spcAft>
                          <a:spcPts val="0"/>
                        </a:spcAft>
                      </a:pPr>
                      <a:r>
                        <a:rPr lang="en-GB" sz="1600" kern="100" dirty="0">
                          <a:solidFill>
                            <a:schemeClr val="tx1"/>
                          </a:solidFill>
                          <a:effectLst/>
                          <a:latin typeface="Times New Roman" panose="02020603050405020304" pitchFamily="18" charset="0"/>
                          <a:cs typeface="Times New Roman" panose="02020603050405020304" pitchFamily="18" charset="0"/>
                        </a:rPr>
                        <a:t>Class: Tourism K7</a:t>
                      </a:r>
                      <a:endParaRPr lang="en-US" sz="1600" kern="100" dirty="0">
                        <a:solidFill>
                          <a:schemeClr val="tx1"/>
                        </a:solidFill>
                        <a:effectLst/>
                        <a:latin typeface="Times New Roman" panose="02020603050405020304" pitchFamily="18" charset="0"/>
                        <a:cs typeface="Times New Roman" panose="02020603050405020304" pitchFamily="18" charset="0"/>
                      </a:endParaRPr>
                    </a:p>
                    <a:p>
                      <a:pPr algn="r">
                        <a:lnSpc>
                          <a:spcPct val="107000"/>
                        </a:lnSpc>
                        <a:spcAft>
                          <a:spcPts val="0"/>
                        </a:spcAft>
                      </a:pPr>
                      <a:r>
                        <a:rPr lang="en-GB" sz="1600" kern="100" dirty="0">
                          <a:solidFill>
                            <a:schemeClr val="tx1"/>
                          </a:solidFill>
                          <a:effectLst/>
                          <a:latin typeface="Times New Roman" panose="02020603050405020304" pitchFamily="18" charset="0"/>
                          <a:cs typeface="Times New Roman" panose="02020603050405020304" pitchFamily="18" charset="0"/>
                        </a:rPr>
                        <a:t>Semester: Autumn 2024</a:t>
                      </a:r>
                      <a:endParaRPr lang="en-US" sz="1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549946927"/>
                  </a:ext>
                </a:extLst>
              </a:tr>
            </a:tbl>
          </a:graphicData>
        </a:graphic>
      </p:graphicFrame>
      <p:graphicFrame>
        <p:nvGraphicFramePr>
          <p:cNvPr id="5" name="Table 4">
            <a:extLst>
              <a:ext uri="{FF2B5EF4-FFF2-40B4-BE49-F238E27FC236}">
                <a16:creationId xmlns:a16="http://schemas.microsoft.com/office/drawing/2014/main" id="{2E238454-90D9-4973-A7AF-A71AC054EC76}"/>
              </a:ext>
            </a:extLst>
          </p:cNvPr>
          <p:cNvGraphicFramePr>
            <a:graphicFrameLocks noGrp="1"/>
          </p:cNvGraphicFramePr>
          <p:nvPr>
            <p:extLst>
              <p:ext uri="{D42A27DB-BD31-4B8C-83A1-F6EECF244321}">
                <p14:modId xmlns:p14="http://schemas.microsoft.com/office/powerpoint/2010/main" val="133420709"/>
              </p:ext>
            </p:extLst>
          </p:nvPr>
        </p:nvGraphicFramePr>
        <p:xfrm>
          <a:off x="6372542" y="3943171"/>
          <a:ext cx="4581843" cy="2463741"/>
        </p:xfrm>
        <a:graphic>
          <a:graphicData uri="http://schemas.openxmlformats.org/drawingml/2006/table">
            <a:tbl>
              <a:tblPr firstRow="1" firstCol="1" bandRow="1">
                <a:tableStyleId>{5C22544A-7EE6-4342-B048-85BDC9FD1C3A}</a:tableStyleId>
              </a:tblPr>
              <a:tblGrid>
                <a:gridCol w="585902">
                  <a:extLst>
                    <a:ext uri="{9D8B030D-6E8A-4147-A177-3AD203B41FA5}">
                      <a16:colId xmlns:a16="http://schemas.microsoft.com/office/drawing/2014/main" val="4284021608"/>
                    </a:ext>
                  </a:extLst>
                </a:gridCol>
                <a:gridCol w="2110644">
                  <a:extLst>
                    <a:ext uri="{9D8B030D-6E8A-4147-A177-3AD203B41FA5}">
                      <a16:colId xmlns:a16="http://schemas.microsoft.com/office/drawing/2014/main" val="1503054809"/>
                    </a:ext>
                  </a:extLst>
                </a:gridCol>
                <a:gridCol w="1885297">
                  <a:extLst>
                    <a:ext uri="{9D8B030D-6E8A-4147-A177-3AD203B41FA5}">
                      <a16:colId xmlns:a16="http://schemas.microsoft.com/office/drawing/2014/main" val="2545814423"/>
                    </a:ext>
                  </a:extLst>
                </a:gridCol>
              </a:tblGrid>
              <a:tr h="238037">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No.</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Name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7691575"/>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Ứng Quỳnh Anh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Leader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6342749"/>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Lý Thị Giả</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Presenter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0959606"/>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Phùng Hoàng Hải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Member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2730855"/>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Nguyễn Công Minh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Member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282554"/>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Sùng</a:t>
                      </a:r>
                      <a:r>
                        <a:rPr lang="en-US" sz="1800" dirty="0">
                          <a:effectLst/>
                          <a:latin typeface="Times New Roman" panose="02020603050405020304" pitchFamily="18" charset="0"/>
                          <a:cs typeface="Times New Roman" panose="02020603050405020304" pitchFamily="18" charset="0"/>
                        </a:rPr>
                        <a:t> A </a:t>
                      </a:r>
                      <a:r>
                        <a:rPr lang="en-US" sz="1800" dirty="0" err="1">
                          <a:effectLst/>
                          <a:latin typeface="Times New Roman" panose="02020603050405020304" pitchFamily="18" charset="0"/>
                          <a:cs typeface="Times New Roman" panose="02020603050405020304" pitchFamily="18" charset="0"/>
                        </a:rPr>
                        <a:t>Mình</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latin typeface="Times New Roman" panose="02020603050405020304" pitchFamily="18" charset="0"/>
                          <a:cs typeface="Times New Roman" panose="02020603050405020304" pitchFamily="18" charset="0"/>
                        </a:rPr>
                        <a:t>Member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0795503"/>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Bùi Hồng Ngọc</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Member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8084553"/>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Cao Thị Như Quỳnh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Member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8276098"/>
                  </a:ext>
                </a:extLst>
              </a:tr>
              <a:tr h="238037">
                <a:tc>
                  <a:txBody>
                    <a:bodyPr/>
                    <a:lstStyle/>
                    <a:p>
                      <a:pPr marL="0" lvl="0" indent="0" algn="ctr">
                        <a:lnSpc>
                          <a:spcPct val="107000"/>
                        </a:lnSpc>
                        <a:spcAft>
                          <a:spcPts val="0"/>
                        </a:spcAft>
                        <a:buFontTx/>
                        <a:buNone/>
                      </a:pPr>
                      <a:r>
                        <a:rPr lang="en-US" sz="1800" dirty="0">
                          <a:effectLst/>
                          <a:latin typeface="Times New Roman" panose="02020603050405020304" pitchFamily="18" charset="0"/>
                          <a:cs typeface="Times New Roman" panose="02020603050405020304" pitchFamily="18" charset="0"/>
                        </a:rPr>
                        <a:t> 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Nhữ Khắc Kiên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Presenter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584505"/>
                  </a:ext>
                </a:extLst>
              </a:tr>
            </a:tbl>
          </a:graphicData>
        </a:graphic>
      </p:graphicFrame>
    </p:spTree>
    <p:extLst>
      <p:ext uri="{BB962C8B-B14F-4D97-AF65-F5344CB8AC3E}">
        <p14:creationId xmlns:p14="http://schemas.microsoft.com/office/powerpoint/2010/main" val="3765140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1F4CA-6E08-166A-98AC-AED494F2C7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748546-FAC4-4114-9E1E-86252559E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901" y="3429000"/>
            <a:ext cx="3457575" cy="3457575"/>
          </a:xfrm>
          <a:prstGeom prst="ellipse">
            <a:avLst/>
          </a:prstGeom>
          <a:ln>
            <a:noFill/>
          </a:ln>
          <a:effectLst>
            <a:softEdge rad="112500"/>
          </a:effectLst>
        </p:spPr>
      </p:pic>
      <p:sp>
        <p:nvSpPr>
          <p:cNvPr id="7" name="Rectangle 6">
            <a:extLst>
              <a:ext uri="{FF2B5EF4-FFF2-40B4-BE49-F238E27FC236}">
                <a16:creationId xmlns:a16="http://schemas.microsoft.com/office/drawing/2014/main" id="{7F96659D-0045-4ECD-89BB-5C4525A0BD53}"/>
              </a:ext>
            </a:extLst>
          </p:cNvPr>
          <p:cNvSpPr/>
          <p:nvPr/>
        </p:nvSpPr>
        <p:spPr>
          <a:xfrm>
            <a:off x="0" y="137314"/>
            <a:ext cx="1913765" cy="1200329"/>
          </a:xfrm>
          <a:prstGeom prst="rect">
            <a:avLst/>
          </a:prstGeom>
        </p:spPr>
        <p:txBody>
          <a:bodyPr wrap="square">
            <a:spAutoFit/>
          </a:bodyPr>
          <a:lstStyle/>
          <a:p>
            <a:pPr algn="ctr"/>
            <a:r>
              <a:rPr lang="en-US" sz="3600" b="1" dirty="0">
                <a:latin typeface="Times New Roman" panose="02020603050405020304" pitchFamily="18" charset="0"/>
              </a:rPr>
              <a:t>Demo </a:t>
            </a:r>
          </a:p>
          <a:p>
            <a:pPr algn="ctr"/>
            <a:r>
              <a:rPr lang="en-US" sz="3600" b="1" dirty="0">
                <a:latin typeface="Times New Roman" panose="02020603050405020304" pitchFamily="18" charset="0"/>
              </a:rPr>
              <a:t>product</a:t>
            </a:r>
            <a:endParaRPr lang="en-US" sz="3600" dirty="0"/>
          </a:p>
        </p:txBody>
      </p:sp>
      <p:sp>
        <p:nvSpPr>
          <p:cNvPr id="2" name="Rectangle 1">
            <a:extLst>
              <a:ext uri="{FF2B5EF4-FFF2-40B4-BE49-F238E27FC236}">
                <a16:creationId xmlns:a16="http://schemas.microsoft.com/office/drawing/2014/main" id="{737A8CA7-8BF7-48D2-9DBD-8BAAA280CA22}"/>
              </a:ext>
            </a:extLst>
          </p:cNvPr>
          <p:cNvSpPr/>
          <p:nvPr/>
        </p:nvSpPr>
        <p:spPr>
          <a:xfrm>
            <a:off x="1998728" y="533527"/>
            <a:ext cx="8967789" cy="2895473"/>
          </a:xfrm>
          <a:prstGeom prst="rect">
            <a:avLst/>
          </a:prstGeom>
          <a:ln>
            <a:solidFill>
              <a:schemeClr val="bg1"/>
            </a:solidFill>
          </a:ln>
        </p:spPr>
        <p:txBody>
          <a:bodyPr wrap="square">
            <a:spAutoFit/>
          </a:bodyPr>
          <a:lstStyle/>
          <a:p>
            <a:pPr algn="just">
              <a:lnSpc>
                <a:spcPct val="115000"/>
              </a:lnSpc>
            </a:pP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Design</a:t>
            </a:r>
            <a:endParaRPr lang="en-US" sz="2000" b="1" u="sng"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Logo Design: Create a visually appealing and memorable logo for the Local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brand.</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User Interface (Frontend) Design: Home screen, user accounts, payment gateway, information pages, etc.</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Backend Development Team Setup: Build the infrastructure for the app, including GPS integration, online payment gateway, data management for tourists and guides, and data security systems.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932808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1F4CA-6E08-166A-98AC-AED494F2C70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F96659D-0045-4ECD-89BB-5C4525A0BD53}"/>
              </a:ext>
            </a:extLst>
          </p:cNvPr>
          <p:cNvSpPr/>
          <p:nvPr/>
        </p:nvSpPr>
        <p:spPr>
          <a:xfrm>
            <a:off x="0" y="0"/>
            <a:ext cx="4199765" cy="646331"/>
          </a:xfrm>
          <a:prstGeom prst="rect">
            <a:avLst/>
          </a:prstGeom>
        </p:spPr>
        <p:txBody>
          <a:bodyPr wrap="square">
            <a:spAutoFit/>
          </a:bodyPr>
          <a:lstStyle/>
          <a:p>
            <a:pPr algn="ctr"/>
            <a:r>
              <a:rPr lang="en-US" sz="3600" b="1" dirty="0">
                <a:latin typeface="Times New Roman" panose="02020603050405020304" pitchFamily="18" charset="0"/>
              </a:rPr>
              <a:t>Demo product</a:t>
            </a:r>
            <a:endParaRPr lang="en-US" sz="3600" dirty="0"/>
          </a:p>
        </p:txBody>
      </p:sp>
      <p:graphicFrame>
        <p:nvGraphicFramePr>
          <p:cNvPr id="3" name="Diagram 2">
            <a:extLst>
              <a:ext uri="{FF2B5EF4-FFF2-40B4-BE49-F238E27FC236}">
                <a16:creationId xmlns:a16="http://schemas.microsoft.com/office/drawing/2014/main" id="{DB17FD04-5358-43FF-9F7E-92F48F06AD36}"/>
              </a:ext>
            </a:extLst>
          </p:cNvPr>
          <p:cNvGraphicFramePr/>
          <p:nvPr>
            <p:extLst>
              <p:ext uri="{D42A27DB-BD31-4B8C-83A1-F6EECF244321}">
                <p14:modId xmlns:p14="http://schemas.microsoft.com/office/powerpoint/2010/main" val="126293666"/>
              </p:ext>
            </p:extLst>
          </p:nvPr>
        </p:nvGraphicFramePr>
        <p:xfrm>
          <a:off x="600836" y="646331"/>
          <a:ext cx="11591164" cy="6054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31054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1F4CA-6E08-166A-98AC-AED494F2C70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F96659D-0045-4ECD-89BB-5C4525A0BD53}"/>
              </a:ext>
            </a:extLst>
          </p:cNvPr>
          <p:cNvSpPr/>
          <p:nvPr/>
        </p:nvSpPr>
        <p:spPr>
          <a:xfrm>
            <a:off x="0" y="139326"/>
            <a:ext cx="4199765" cy="646331"/>
          </a:xfrm>
          <a:prstGeom prst="rect">
            <a:avLst/>
          </a:prstGeom>
        </p:spPr>
        <p:txBody>
          <a:bodyPr wrap="square">
            <a:spAutoFit/>
          </a:bodyPr>
          <a:lstStyle/>
          <a:p>
            <a:pPr algn="ctr"/>
            <a:r>
              <a:rPr lang="en-US" sz="3600" b="1" dirty="0">
                <a:latin typeface="Times New Roman" panose="02020603050405020304" pitchFamily="18" charset="0"/>
              </a:rPr>
              <a:t>Application Launch</a:t>
            </a:r>
            <a:endParaRPr lang="en-US" sz="3600" dirty="0"/>
          </a:p>
        </p:txBody>
      </p:sp>
      <p:graphicFrame>
        <p:nvGraphicFramePr>
          <p:cNvPr id="2" name="Diagram 1">
            <a:extLst>
              <a:ext uri="{FF2B5EF4-FFF2-40B4-BE49-F238E27FC236}">
                <a16:creationId xmlns:a16="http://schemas.microsoft.com/office/drawing/2014/main" id="{544CAFA8-7AAD-4D25-9CBE-5BC8C6BDF859}"/>
              </a:ext>
            </a:extLst>
          </p:cNvPr>
          <p:cNvGraphicFramePr/>
          <p:nvPr>
            <p:extLst>
              <p:ext uri="{D42A27DB-BD31-4B8C-83A1-F6EECF244321}">
                <p14:modId xmlns:p14="http://schemas.microsoft.com/office/powerpoint/2010/main" val="3985264742"/>
              </p:ext>
            </p:extLst>
          </p:nvPr>
        </p:nvGraphicFramePr>
        <p:xfrm>
          <a:off x="946149" y="919691"/>
          <a:ext cx="103124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25182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B7016F-2B21-4EE2-96FF-DBE86EE56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243308">
            <a:off x="7138065" y="1889521"/>
            <a:ext cx="6725177" cy="3079464"/>
          </a:xfrm>
          <a:prstGeom prst="rect">
            <a:avLst/>
          </a:prstGeom>
        </p:spPr>
      </p:pic>
      <p:sp>
        <p:nvSpPr>
          <p:cNvPr id="3" name="Rectangle 2">
            <a:extLst>
              <a:ext uri="{FF2B5EF4-FFF2-40B4-BE49-F238E27FC236}">
                <a16:creationId xmlns:a16="http://schemas.microsoft.com/office/drawing/2014/main" id="{51827E29-79E7-4FED-BEC0-8A8D5B390B1E}"/>
              </a:ext>
            </a:extLst>
          </p:cNvPr>
          <p:cNvSpPr/>
          <p:nvPr/>
        </p:nvSpPr>
        <p:spPr>
          <a:xfrm>
            <a:off x="542924" y="192510"/>
            <a:ext cx="8266383" cy="6115328"/>
          </a:xfrm>
          <a:prstGeom prst="rect">
            <a:avLst/>
          </a:prstGeom>
        </p:spPr>
        <p:txBody>
          <a:bodyPr wrap="square">
            <a:spAutoFit/>
          </a:bodyPr>
          <a:lstStyle/>
          <a:p>
            <a:pPr algn="just">
              <a:lnSpc>
                <a:spcPct val="115000"/>
              </a:lnSpc>
              <a:spcBef>
                <a:spcPts val="600"/>
              </a:spcBef>
              <a:spcAft>
                <a:spcPts val="600"/>
              </a:spcAft>
            </a:pP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Solutions for Distribution Channels</a:t>
            </a:r>
          </a:p>
          <a:p>
            <a:pPr algn="just">
              <a:lnSpc>
                <a:spcPct val="115000"/>
              </a:lnSpc>
              <a:spcBef>
                <a:spcPts val="600"/>
              </a:spcBef>
              <a:spcAft>
                <a:spcPts val="6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 Online Distribution Channels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Distribute the app on major online platforms:</a:t>
            </a: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App Store and Google Play (CH Play).</a:t>
            </a: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Official website of the application.</a:t>
            </a: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Social media platforms: Facebook,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TikTok</a:t>
            </a:r>
            <a:r>
              <a:rPr lang="en-US" sz="2400" dirty="0">
                <a:latin typeface="Times New Roman" panose="02020603050405020304" pitchFamily="18" charset="0"/>
                <a:ea typeface="Calibri" panose="020F0502020204030204" pitchFamily="34" charset="0"/>
                <a:cs typeface="Times New Roman" panose="02020603050405020304" pitchFamily="18" charset="0"/>
              </a:rPr>
              <a:t>, YouTube.</a:t>
            </a: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Partner with tourism websites of Tuyen Quang Province.</a:t>
            </a:r>
          </a:p>
          <a:p>
            <a:pPr algn="just">
              <a:lnSpc>
                <a:spcPct val="115000"/>
              </a:lnSpc>
              <a:spcBef>
                <a:spcPts val="600"/>
              </a:spcBef>
              <a:spcAft>
                <a:spcPts val="6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2. Offline Distribution Channels</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Collaborate with travel businesses and participate in tourism conferences to promote the application.</a:t>
            </a: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Integrate the app with other tourism applications.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2361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B833-0873-26CA-F192-A769D285F5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24341A-28B6-4B56-8D76-DBAB6B8F781F}"/>
              </a:ext>
            </a:extLst>
          </p:cNvPr>
          <p:cNvSpPr/>
          <p:nvPr/>
        </p:nvSpPr>
        <p:spPr>
          <a:xfrm>
            <a:off x="3298994" y="297388"/>
            <a:ext cx="8588205" cy="6063198"/>
          </a:xfrm>
          <a:prstGeom prst="rect">
            <a:avLst/>
          </a:prstGeom>
        </p:spPr>
        <p:txBody>
          <a:bodyPr wrap="square">
            <a:spAutoFit/>
          </a:bodyPr>
          <a:lstStyle/>
          <a:p>
            <a:pPr algn="just"/>
            <a:r>
              <a:rPr lang="en-US" sz="2800" b="1" u="sng" dirty="0">
                <a:latin typeface="Times New Roman" panose="02020603050405020304" pitchFamily="18" charset="0"/>
                <a:ea typeface="Times New Roman" panose="02020603050405020304" pitchFamily="18" charset="0"/>
                <a:cs typeface="Times New Roman" panose="02020603050405020304" pitchFamily="18" charset="0"/>
              </a:rPr>
              <a:t>Market Development and Expansion</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Local Market Development: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Focus on establishing the market in Tuyen Quang Province first, then gradually expand to the national level.</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Marketing and Promotion:</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Continuously market and promote the application through online media channels and tourism websites.</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Seeking Potential Partners: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Look for potential partners to integrate the app into their systems and collaborate on mutual growth.</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Collaboration with Tourism Authorities: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Partner with local tourism departments and organizations to verify and certify tour guides.</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Customer Feedback and Service Improvement: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Provide support and listen to feedback from tourists to enhance and refine the app's features and services.</a:t>
            </a:r>
          </a:p>
          <a:p>
            <a:pPr marL="342900" lvl="0" indent="-342900" algn="just">
              <a:tabLst>
                <a:tab pos="4572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Adapting to Market Trends: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Regularly update the app to adapt to changes in the tourism market.</a:t>
            </a: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Develop new features to provide the best experiences for travelers.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9D845D9-9950-49E7-A0C7-1E3887D2B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94526">
            <a:off x="-1602076" y="2575791"/>
            <a:ext cx="6503146" cy="1506391"/>
          </a:xfrm>
          <a:prstGeom prst="rect">
            <a:avLst/>
          </a:prstGeom>
        </p:spPr>
      </p:pic>
    </p:spTree>
    <p:extLst>
      <p:ext uri="{BB962C8B-B14F-4D97-AF65-F5344CB8AC3E}">
        <p14:creationId xmlns:p14="http://schemas.microsoft.com/office/powerpoint/2010/main" val="87846662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047B1-7638-3922-1543-E2EE8D430AC7}"/>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FBF0180C-92C6-4086-8F76-F61EAEEC6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1" y="2159588"/>
            <a:ext cx="11715749" cy="4502381"/>
          </a:xfrm>
          <a:prstGeom prst="rect">
            <a:avLst/>
          </a:prstGeom>
        </p:spPr>
      </p:pic>
      <p:grpSp>
        <p:nvGrpSpPr>
          <p:cNvPr id="5" name="Group 4">
            <a:extLst>
              <a:ext uri="{FF2B5EF4-FFF2-40B4-BE49-F238E27FC236}">
                <a16:creationId xmlns:a16="http://schemas.microsoft.com/office/drawing/2014/main" id="{82F94D14-804D-4B2F-AE43-93736255882C}"/>
              </a:ext>
            </a:extLst>
          </p:cNvPr>
          <p:cNvGrpSpPr/>
          <p:nvPr/>
        </p:nvGrpSpPr>
        <p:grpSpPr>
          <a:xfrm>
            <a:off x="787082" y="138132"/>
            <a:ext cx="8685531" cy="3226640"/>
            <a:chOff x="474148" y="824250"/>
            <a:chExt cx="6110155" cy="2778033"/>
          </a:xfrm>
          <a:solidFill>
            <a:schemeClr val="accent5">
              <a:lumMod val="60000"/>
              <a:lumOff val="40000"/>
            </a:schemeClr>
          </a:solidFill>
        </p:grpSpPr>
        <p:sp>
          <p:nvSpPr>
            <p:cNvPr id="7" name="Rectangle 6">
              <a:extLst>
                <a:ext uri="{FF2B5EF4-FFF2-40B4-BE49-F238E27FC236}">
                  <a16:creationId xmlns:a16="http://schemas.microsoft.com/office/drawing/2014/main" id="{44E8F0E0-FA6D-48A9-AC44-D1A2EBFC532A}"/>
                </a:ext>
              </a:extLst>
            </p:cNvPr>
            <p:cNvSpPr/>
            <p:nvPr/>
          </p:nvSpPr>
          <p:spPr>
            <a:xfrm>
              <a:off x="474148" y="1790275"/>
              <a:ext cx="1725440" cy="801900"/>
            </a:xfrm>
            <a:prstGeom prst="rect">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Key business partners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1">
              <a:extLst>
                <a:ext uri="{FF2B5EF4-FFF2-40B4-BE49-F238E27FC236}">
                  <a16:creationId xmlns:a16="http://schemas.microsoft.com/office/drawing/2014/main" id="{DA5E048C-E7EF-479F-85BD-0A15C2E63C87}"/>
                </a:ext>
              </a:extLst>
            </p:cNvPr>
            <p:cNvSpPr/>
            <p:nvPr/>
          </p:nvSpPr>
          <p:spPr>
            <a:xfrm>
              <a:off x="3311249" y="824250"/>
              <a:ext cx="3215629" cy="1050065"/>
            </a:xfrm>
            <a:prstGeom prst="roundRect">
              <a:avLst>
                <a:gd name="adj" fmla="val 16667"/>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just">
                <a:lnSpc>
                  <a:spcPct val="107000"/>
                </a:lnSpc>
                <a:spcAft>
                  <a:spcPts val="800"/>
                </a:spcAft>
              </a:pPr>
              <a:r>
                <a:rPr lang="en-US"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Technology and service companies (Grab, Airbnb, Traveloka, Expedia,...)</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2">
              <a:extLst>
                <a:ext uri="{FF2B5EF4-FFF2-40B4-BE49-F238E27FC236}">
                  <a16:creationId xmlns:a16="http://schemas.microsoft.com/office/drawing/2014/main" id="{D6A213BA-3564-4FE8-A6DA-904591F296C0}"/>
                </a:ext>
              </a:extLst>
            </p:cNvPr>
            <p:cNvSpPr/>
            <p:nvPr/>
          </p:nvSpPr>
          <p:spPr>
            <a:xfrm>
              <a:off x="3307098" y="1986474"/>
              <a:ext cx="3219781" cy="655631"/>
            </a:xfrm>
            <a:prstGeom prst="roundRect">
              <a:avLst>
                <a:gd name="adj" fmla="val 16667"/>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0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Travel agencies</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3">
              <a:extLst>
                <a:ext uri="{FF2B5EF4-FFF2-40B4-BE49-F238E27FC236}">
                  <a16:creationId xmlns:a16="http://schemas.microsoft.com/office/drawing/2014/main" id="{173247E1-85FC-4BF6-96AC-B6BBFF499C56}"/>
                </a:ext>
              </a:extLst>
            </p:cNvPr>
            <p:cNvSpPr/>
            <p:nvPr/>
          </p:nvSpPr>
          <p:spPr>
            <a:xfrm>
              <a:off x="3290951" y="2787775"/>
              <a:ext cx="3293352" cy="814508"/>
            </a:xfrm>
            <a:prstGeom prst="roundRect">
              <a:avLst>
                <a:gd name="adj" fmla="val 16667"/>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0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Local tourism services and organizations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DF073788-3FBD-4C4B-9A5F-3B3069061E8B}"/>
                </a:ext>
              </a:extLst>
            </p:cNvPr>
            <p:cNvCxnSpPr>
              <a:stCxn id="7" idx="3"/>
            </p:cNvCxnSpPr>
            <p:nvPr/>
          </p:nvCxnSpPr>
          <p:spPr>
            <a:xfrm flipV="1">
              <a:off x="2199588" y="1402801"/>
              <a:ext cx="1111664" cy="788423"/>
            </a:xfrm>
            <a:prstGeom prst="straightConnector1">
              <a:avLst/>
            </a:prstGeom>
            <a:grpFill/>
            <a:ln w="9525" cap="flat" cmpd="sng">
              <a:solidFill>
                <a:srgbClr val="000000"/>
              </a:solidFill>
              <a:prstDash val="solid"/>
              <a:round/>
              <a:headEnd type="none" w="med" len="med"/>
              <a:tailEnd type="none" w="med" len="med"/>
            </a:ln>
          </p:spPr>
        </p:cxnSp>
        <p:cxnSp>
          <p:nvCxnSpPr>
            <p:cNvPr id="12" name="Straight Arrow Connector 11">
              <a:extLst>
                <a:ext uri="{FF2B5EF4-FFF2-40B4-BE49-F238E27FC236}">
                  <a16:creationId xmlns:a16="http://schemas.microsoft.com/office/drawing/2014/main" id="{E1573A03-BF1C-49A4-AC47-81D3D8BDC777}"/>
                </a:ext>
              </a:extLst>
            </p:cNvPr>
            <p:cNvCxnSpPr/>
            <p:nvPr/>
          </p:nvCxnSpPr>
          <p:spPr>
            <a:xfrm>
              <a:off x="2182961" y="2191225"/>
              <a:ext cx="1128290" cy="0"/>
            </a:xfrm>
            <a:prstGeom prst="straightConnector1">
              <a:avLst/>
            </a:prstGeom>
            <a:grpFill/>
            <a:ln w="9525" cap="flat" cmpd="sng">
              <a:solidFill>
                <a:srgbClr val="000000"/>
              </a:solidFill>
              <a:prstDash val="solid"/>
              <a:round/>
              <a:headEnd type="none" w="med" len="med"/>
              <a:tailEnd type="none" w="med" len="med"/>
            </a:ln>
          </p:spPr>
        </p:cxnSp>
        <p:cxnSp>
          <p:nvCxnSpPr>
            <p:cNvPr id="13" name="Straight Arrow Connector 12">
              <a:extLst>
                <a:ext uri="{FF2B5EF4-FFF2-40B4-BE49-F238E27FC236}">
                  <a16:creationId xmlns:a16="http://schemas.microsoft.com/office/drawing/2014/main" id="{6AC7C50A-B018-4E48-BAF5-C3D3A359CF5B}"/>
                </a:ext>
              </a:extLst>
            </p:cNvPr>
            <p:cNvCxnSpPr>
              <a:endCxn id="10" idx="1"/>
            </p:cNvCxnSpPr>
            <p:nvPr/>
          </p:nvCxnSpPr>
          <p:spPr>
            <a:xfrm>
              <a:off x="2199588" y="2175589"/>
              <a:ext cx="1091363" cy="1019439"/>
            </a:xfrm>
            <a:prstGeom prst="straightConnector1">
              <a:avLst/>
            </a:prstGeom>
            <a:grpFill/>
            <a:ln w="9525" cap="flat" cmpd="sng">
              <a:solidFill>
                <a:srgbClr val="000000"/>
              </a:solidFill>
              <a:prstDash val="solid"/>
              <a:round/>
              <a:headEnd type="none" w="med" len="med"/>
              <a:tailEnd type="none" w="med" len="med"/>
            </a:ln>
          </p:spPr>
        </p:cxnSp>
      </p:grpSp>
      <p:grpSp>
        <p:nvGrpSpPr>
          <p:cNvPr id="14" name="Group 13">
            <a:extLst>
              <a:ext uri="{FF2B5EF4-FFF2-40B4-BE49-F238E27FC236}">
                <a16:creationId xmlns:a16="http://schemas.microsoft.com/office/drawing/2014/main" id="{8407BE19-0331-4043-BB26-29D9BE1CD5AD}"/>
              </a:ext>
            </a:extLst>
          </p:cNvPr>
          <p:cNvGrpSpPr/>
          <p:nvPr/>
        </p:nvGrpSpPr>
        <p:grpSpPr>
          <a:xfrm>
            <a:off x="615632" y="4345048"/>
            <a:ext cx="8685531" cy="2043112"/>
            <a:chOff x="540025" y="726773"/>
            <a:chExt cx="5679609" cy="1330646"/>
          </a:xfrm>
        </p:grpSpPr>
        <p:sp>
          <p:nvSpPr>
            <p:cNvPr id="15" name="Rectangle 14">
              <a:extLst>
                <a:ext uri="{FF2B5EF4-FFF2-40B4-BE49-F238E27FC236}">
                  <a16:creationId xmlns:a16="http://schemas.microsoft.com/office/drawing/2014/main" id="{4C1228BD-18EF-495C-94D0-023588AAC1F5}"/>
                </a:ext>
              </a:extLst>
            </p:cNvPr>
            <p:cNvSpPr/>
            <p:nvPr/>
          </p:nvSpPr>
          <p:spPr>
            <a:xfrm>
              <a:off x="540025" y="1043917"/>
              <a:ext cx="1654500" cy="947535"/>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Customer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ounded Rectangle 19">
              <a:extLst>
                <a:ext uri="{FF2B5EF4-FFF2-40B4-BE49-F238E27FC236}">
                  <a16:creationId xmlns:a16="http://schemas.microsoft.com/office/drawing/2014/main" id="{25154B72-C333-4FDF-BB5B-539F6D4F41EE}"/>
                </a:ext>
              </a:extLst>
            </p:cNvPr>
            <p:cNvSpPr/>
            <p:nvPr/>
          </p:nvSpPr>
          <p:spPr>
            <a:xfrm>
              <a:off x="2943743" y="726773"/>
              <a:ext cx="3193923" cy="595967"/>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Tourist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20">
              <a:extLst>
                <a:ext uri="{FF2B5EF4-FFF2-40B4-BE49-F238E27FC236}">
                  <a16:creationId xmlns:a16="http://schemas.microsoft.com/office/drawing/2014/main" id="{43B9E1E6-F378-40BF-BA7E-B75FF1E13E18}"/>
                </a:ext>
              </a:extLst>
            </p:cNvPr>
            <p:cNvSpPr/>
            <p:nvPr/>
          </p:nvSpPr>
          <p:spPr>
            <a:xfrm>
              <a:off x="2943724" y="1507764"/>
              <a:ext cx="3275910" cy="549655"/>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en-US" sz="2800" b="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Tourguider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76D5F68-BC22-4BDF-B81C-75D1E301ACE3}"/>
                </a:ext>
              </a:extLst>
            </p:cNvPr>
            <p:cNvCxnSpPr>
              <a:stCxn id="15" idx="3"/>
              <a:endCxn id="17" idx="1"/>
            </p:cNvCxnSpPr>
            <p:nvPr/>
          </p:nvCxnSpPr>
          <p:spPr>
            <a:xfrm>
              <a:off x="2194413" y="1517650"/>
              <a:ext cx="749147" cy="264895"/>
            </a:xfrm>
            <a:prstGeom prst="straightConnector1">
              <a:avLst/>
            </a:prstGeom>
            <a:noFill/>
            <a:ln w="9525" cap="flat" cmpd="sng">
              <a:solidFill>
                <a:srgbClr val="000000"/>
              </a:solidFill>
              <a:prstDash val="solid"/>
              <a:round/>
              <a:headEnd type="none" w="med" len="med"/>
              <a:tailEnd type="none" w="med" len="med"/>
            </a:ln>
          </p:spPr>
        </p:cxnSp>
        <p:cxnSp>
          <p:nvCxnSpPr>
            <p:cNvPr id="19" name="Straight Arrow Connector 18">
              <a:extLst>
                <a:ext uri="{FF2B5EF4-FFF2-40B4-BE49-F238E27FC236}">
                  <a16:creationId xmlns:a16="http://schemas.microsoft.com/office/drawing/2014/main" id="{2BD4DF55-985F-45A2-A99E-B8D685890D00}"/>
                </a:ext>
              </a:extLst>
            </p:cNvPr>
            <p:cNvCxnSpPr>
              <a:stCxn id="15" idx="3"/>
              <a:endCxn id="16" idx="1"/>
            </p:cNvCxnSpPr>
            <p:nvPr/>
          </p:nvCxnSpPr>
          <p:spPr>
            <a:xfrm flipV="1">
              <a:off x="2194413" y="1024743"/>
              <a:ext cx="749166" cy="492907"/>
            </a:xfrm>
            <a:prstGeom prst="straightConnector1">
              <a:avLst/>
            </a:prstGeom>
            <a:noFill/>
            <a:ln w="9525" cap="flat" cmpd="sng">
              <a:solidFill>
                <a:srgbClr val="000000"/>
              </a:solidFill>
              <a:prstDash val="solid"/>
              <a:round/>
              <a:headEnd type="none" w="med" len="med"/>
              <a:tailEnd type="none" w="med" len="med"/>
            </a:ln>
          </p:spPr>
        </p:cxnSp>
      </p:grpSp>
    </p:spTree>
    <p:extLst>
      <p:ext uri="{BB962C8B-B14F-4D97-AF65-F5344CB8AC3E}">
        <p14:creationId xmlns:p14="http://schemas.microsoft.com/office/powerpoint/2010/main" val="57775725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5BA9-9032-64A2-9959-22574943C6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F3680F-35E1-4CFF-92F8-F7775EAF41D6}"/>
              </a:ext>
            </a:extLst>
          </p:cNvPr>
          <p:cNvSpPr/>
          <p:nvPr/>
        </p:nvSpPr>
        <p:spPr>
          <a:xfrm>
            <a:off x="109464" y="277974"/>
            <a:ext cx="6862836" cy="2985241"/>
          </a:xfrm>
          <a:prstGeom prst="rect">
            <a:avLst/>
          </a:prstGeom>
        </p:spPr>
        <p:txBody>
          <a:bodyPr wrap="square">
            <a:spAutoFit/>
          </a:bodyPr>
          <a:lstStyle/>
          <a:p>
            <a:pPr algn="just">
              <a:lnSpc>
                <a:spcPct val="115000"/>
              </a:lnSpc>
              <a:spcBef>
                <a:spcPts val="600"/>
              </a:spcBef>
              <a:spcAft>
                <a:spcPts val="600"/>
              </a:spcAft>
            </a:pPr>
            <a:r>
              <a:rPr lang="en-US" sz="2800" b="1" dirty="0">
                <a:solidFill>
                  <a:srgbClr val="1F4D78"/>
                </a:solidFill>
                <a:latin typeface="Times New Roman" panose="02020603050405020304" pitchFamily="18" charset="0"/>
                <a:ea typeface="Times New Roman" panose="02020603050405020304" pitchFamily="18" charset="0"/>
                <a:cs typeface="Times New Roman" panose="02020603050405020304" pitchFamily="18" charset="0"/>
              </a:rPr>
              <a:t>Capital Mobilization Solutions</a:t>
            </a:r>
          </a:p>
          <a:p>
            <a:pPr algn="just">
              <a:lnSpc>
                <a:spcPct val="115000"/>
              </a:lnSpc>
              <a:spcBef>
                <a:spcPts val="600"/>
              </a:spcBef>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project is expected to mobilize initial funding from provincial technology funds and tourism organizations. </a:t>
            </a:r>
          </a:p>
          <a:p>
            <a:pPr algn="just">
              <a:lnSpc>
                <a:spcPct val="115000"/>
              </a:lnSpc>
              <a:spcBef>
                <a:spcPts val="600"/>
              </a:spcBef>
              <a:spcAft>
                <a:spcPts val="6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Additional sources include startup support funds for students, credit capital from banks,…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73F5D8-20D3-4A08-BDE5-6B1B73973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430" y="0"/>
            <a:ext cx="5321570" cy="3866453"/>
          </a:xfrm>
          <a:prstGeom prst="rect">
            <a:avLst/>
          </a:prstGeom>
          <a:ln>
            <a:noFill/>
          </a:ln>
          <a:effectLst>
            <a:softEdge rad="112500"/>
          </a:effectLst>
        </p:spPr>
      </p:pic>
      <p:pic>
        <p:nvPicPr>
          <p:cNvPr id="10" name="Picture 2">
            <a:extLst>
              <a:ext uri="{FF2B5EF4-FFF2-40B4-BE49-F238E27FC236}">
                <a16:creationId xmlns:a16="http://schemas.microsoft.com/office/drawing/2014/main" id="{A31819CB-D8BF-49A7-B7A5-A24CAD0D6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253" y="3541188"/>
            <a:ext cx="3857675" cy="32695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7A7E5BF-6EC1-4671-8D51-34E420EF0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4" y="3541188"/>
            <a:ext cx="3827282" cy="32695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07835347-B497-48DE-8C5F-D7A96C881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0660" y="3541188"/>
            <a:ext cx="4150679" cy="326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1203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3F41-F70C-48C7-558E-5191EBFA5D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326DC2-4BE5-422A-B4A8-6BA84CE03247}"/>
              </a:ext>
            </a:extLst>
          </p:cNvPr>
          <p:cNvSpPr/>
          <p:nvPr/>
        </p:nvSpPr>
        <p:spPr>
          <a:xfrm>
            <a:off x="319087" y="507684"/>
            <a:ext cx="6353176" cy="3477875"/>
          </a:xfrm>
          <a:prstGeom prst="rect">
            <a:avLst/>
          </a:prstGeom>
        </p:spPr>
        <p:txBody>
          <a:bodyPr wrap="square">
            <a:spAutoFit/>
          </a:bodyPr>
          <a:lstStyle/>
          <a:p>
            <a:pPr algn="just"/>
            <a:r>
              <a:rPr lang="en-US" sz="2000" b="1" i="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 Advantages </a:t>
            </a: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Tuyen Quang Province has significant untapped tourism potential.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The growing development of the Internet allows tourists to access information easily.</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High demand from modern tourists for personalized experiences.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The readiness of the local community and the tourism workforce in Tuyen Quang Province to participate.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Potential support from provincial policies for tourism conservation and development.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78882581-47A7-402A-92EF-CCC348807CFE}"/>
              </a:ext>
            </a:extLst>
          </p:cNvPr>
          <p:cNvSpPr/>
          <p:nvPr/>
        </p:nvSpPr>
        <p:spPr>
          <a:xfrm>
            <a:off x="6267450" y="4303455"/>
            <a:ext cx="5776913" cy="2554545"/>
          </a:xfrm>
          <a:prstGeom prst="rect">
            <a:avLst/>
          </a:prstGeom>
        </p:spPr>
        <p:txBody>
          <a:bodyPr wrap="square">
            <a:spAutoFit/>
          </a:bodyPr>
          <a:lstStyle/>
          <a:p>
            <a:pPr algn="just"/>
            <a:r>
              <a:rPr lang="en-US" sz="2000" b="1" i="1" dirty="0">
                <a:solidFill>
                  <a:srgbClr val="2E74B5"/>
                </a:solidFill>
                <a:latin typeface="Times New Roman" panose="02020603050405020304" pitchFamily="18" charset="0"/>
                <a:ea typeface="Times New Roman" panose="02020603050405020304" pitchFamily="18" charset="0"/>
                <a:cs typeface="Times New Roman" panose="02020603050405020304" pitchFamily="18" charset="0"/>
              </a:rPr>
              <a:t>*) Challenges:</a:t>
            </a: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Building trust with customers and service providers.</a:t>
            </a: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Market development and competition with established tourism platforms.</a:t>
            </a: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High initial investment costs for system development and operation.</a:t>
            </a:r>
          </a:p>
          <a:p>
            <a:pPr marL="342900" lvl="0" indent="-342900" algn="just">
              <a:buSzPts val="1000"/>
              <a:buFont typeface="Symbol" panose="05050102010706020507" pitchFamily="18" charset="2"/>
              <a:buChar char=""/>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Ensuring quality across all activities.</a:t>
            </a:r>
            <a:endParaRPr lang="en-US"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A49A46F-D8BB-43DF-957F-06793EE73033}"/>
              </a:ext>
            </a:extLst>
          </p:cNvPr>
          <p:cNvSpPr/>
          <p:nvPr/>
        </p:nvSpPr>
        <p:spPr>
          <a:xfrm>
            <a:off x="164105" y="8867"/>
            <a:ext cx="4434291" cy="483017"/>
          </a:xfrm>
          <a:prstGeom prst="rect">
            <a:avLst/>
          </a:prstGeom>
        </p:spPr>
        <p:txBody>
          <a:bodyPr wrap="none">
            <a:spAutoFit/>
          </a:bodyPr>
          <a:lstStyle/>
          <a:p>
            <a:pPr algn="just">
              <a:lnSpc>
                <a:spcPct val="115000"/>
              </a:lnSpc>
              <a:spcBef>
                <a:spcPts val="600"/>
              </a:spcBef>
              <a:spcAft>
                <a:spcPts val="6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V. Risk Analysis and Assessment</a:t>
            </a:r>
          </a:p>
        </p:txBody>
      </p:sp>
      <p:pic>
        <p:nvPicPr>
          <p:cNvPr id="9" name="Picture 2">
            <a:extLst>
              <a:ext uri="{FF2B5EF4-FFF2-40B4-BE49-F238E27FC236}">
                <a16:creationId xmlns:a16="http://schemas.microsoft.com/office/drawing/2014/main" id="{5256455F-6261-4846-AA09-8636B24C2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166" y="108880"/>
            <a:ext cx="5190729" cy="4194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ác Khuổi Nhi ở Tuyên Quang — tuyenquang.gov.vn">
            <a:extLst>
              <a:ext uri="{FF2B5EF4-FFF2-40B4-BE49-F238E27FC236}">
                <a16:creationId xmlns:a16="http://schemas.microsoft.com/office/drawing/2014/main" id="{6361A028-1EFF-4CFB-B464-31D27A7A9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1" y="3901345"/>
            <a:ext cx="5568949" cy="2956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1116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hèo thuyền Kayak ở Lâm Bình">
            <a:extLst>
              <a:ext uri="{FF2B5EF4-FFF2-40B4-BE49-F238E27FC236}">
                <a16:creationId xmlns:a16="http://schemas.microsoft.com/office/drawing/2014/main" id="{410795D8-49D2-EA1A-E51D-504EE404A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061" y="3686174"/>
            <a:ext cx="3645876" cy="3057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A HANG (TUYÊN QUANG): CAMPING CỰC CHILL - BƠI CỰC ĐÃ - VIETNAM ADVENTURE">
            <a:extLst>
              <a:ext uri="{FF2B5EF4-FFF2-40B4-BE49-F238E27FC236}">
                <a16:creationId xmlns:a16="http://schemas.microsoft.com/office/drawing/2014/main" id="{5A18BB08-4E86-DBB8-877D-7C7DA7E29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76" b="6325"/>
          <a:stretch/>
        </p:blipFill>
        <p:spPr bwMode="auto">
          <a:xfrm>
            <a:off x="4273059" y="114301"/>
            <a:ext cx="3645878"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FCB5374-32FE-48BA-974E-8CBD259D3F6B}"/>
              </a:ext>
            </a:extLst>
          </p:cNvPr>
          <p:cNvSpPr/>
          <p:nvPr/>
        </p:nvSpPr>
        <p:spPr>
          <a:xfrm>
            <a:off x="142874" y="114301"/>
            <a:ext cx="3929063" cy="4526688"/>
          </a:xfrm>
          <a:prstGeom prst="rect">
            <a:avLst/>
          </a:prstGeom>
        </p:spPr>
        <p:txBody>
          <a:bodyPr wrap="square">
            <a:spAutoFit/>
          </a:bodyPr>
          <a:lstStyle/>
          <a:p>
            <a:pPr algn="just">
              <a:lnSpc>
                <a:spcPct val="115000"/>
              </a:lnSpc>
              <a:spcBef>
                <a:spcPts val="600"/>
              </a:spcBef>
              <a:spcAft>
                <a:spcPts val="600"/>
              </a:spcAf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Technical Risks: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System Failures: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System crashes or downtime.</a:t>
            </a: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Software updates causing disruptions.</a:t>
            </a: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Server connectivity issues.</a:t>
            </a:r>
          </a:p>
          <a:p>
            <a:pPr marL="342900" lvl="0" indent="-342900" algn="just">
              <a:lnSpc>
                <a:spcPct val="115000"/>
              </a:lnSpc>
              <a:spcBef>
                <a:spcPts val="600"/>
              </a:spcBef>
              <a:spcAft>
                <a:spcPts val="600"/>
              </a:spcAf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Data Security:</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15000"/>
              </a:lnSpc>
              <a:spcBef>
                <a:spcPts val="600"/>
              </a:spcBef>
              <a:spcAft>
                <a:spcPts val="600"/>
              </a:spcAf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Information leakage or compromised user payment data.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C883387-240E-46BC-8BCD-5A11E5681AFD}"/>
              </a:ext>
            </a:extLst>
          </p:cNvPr>
          <p:cNvSpPr/>
          <p:nvPr/>
        </p:nvSpPr>
        <p:spPr>
          <a:xfrm>
            <a:off x="8120059" y="114301"/>
            <a:ext cx="3645876" cy="3170099"/>
          </a:xfrm>
          <a:prstGeom prst="rect">
            <a:avLst/>
          </a:prstGeom>
        </p:spPr>
        <p:txBody>
          <a:bodyPr wrap="square">
            <a:spAutoFit/>
          </a:bodyPr>
          <a:lstStyle/>
          <a:p>
            <a:pPr algn="just"/>
            <a:r>
              <a:rPr lang="en-US" sz="2000" b="1" dirty="0">
                <a:latin typeface="Times New Roman" panose="02020603050405020304" pitchFamily="18" charset="0"/>
                <a:ea typeface="Times New Roman" panose="02020603050405020304" pitchFamily="18" charset="0"/>
                <a:cs typeface="Times New Roman" panose="02020603050405020304" pitchFamily="18" charset="0"/>
              </a:rPr>
              <a:t>Market Risks: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Competition: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Rivalry with established travel companies and freelance guides.</a:t>
            </a:r>
          </a:p>
          <a:p>
            <a:pPr marL="342900" lvl="0" indent="-342900" algn="jus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External Factors: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Epidemics, natural disasters, or economic downturns reducing tourist numbers.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EDB581A-8715-4A9D-B448-92C3AA7A7233}"/>
              </a:ext>
            </a:extLst>
          </p:cNvPr>
          <p:cNvSpPr/>
          <p:nvPr/>
        </p:nvSpPr>
        <p:spPr>
          <a:xfrm>
            <a:off x="8366609" y="3420032"/>
            <a:ext cx="3399326" cy="3477875"/>
          </a:xfrm>
          <a:prstGeom prst="rect">
            <a:avLst/>
          </a:prstGeom>
        </p:spPr>
        <p:txBody>
          <a:bodyPr wrap="square">
            <a:spAutoFit/>
          </a:bodyPr>
          <a:lstStyle/>
          <a:p>
            <a:pPr algn="just"/>
            <a:r>
              <a:rPr lang="en-US" sz="2000" b="1" dirty="0">
                <a:latin typeface="Times New Roman" panose="02020603050405020304" pitchFamily="18" charset="0"/>
                <a:ea typeface="Times New Roman" panose="02020603050405020304" pitchFamily="18" charset="0"/>
                <a:cs typeface="Times New Roman" panose="02020603050405020304" pitchFamily="18" charset="0"/>
              </a:rPr>
              <a:t>Financial Risks:</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Unexpected Costs: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 expenses leading to cash flow shortages.</a:t>
            </a: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Increased costs for market expansion.</a:t>
            </a:r>
          </a:p>
          <a:p>
            <a:pPr marL="342900" lvl="0" indent="-342900" algn="just">
              <a:buSzPts val="1000"/>
              <a:buFont typeface="Symbol" panose="05050102010706020507" pitchFamily="18" charset="2"/>
              <a:buChar char=""/>
              <a:tabLst>
                <a:tab pos="457200" algn="l"/>
              </a:tabLst>
            </a:pPr>
            <a:r>
              <a:rPr lang="en-US" sz="2000" b="1" dirty="0">
                <a:latin typeface="Times New Roman" panose="02020603050405020304" pitchFamily="18" charset="0"/>
                <a:ea typeface="Calibri" panose="020F0502020204030204" pitchFamily="34" charset="0"/>
                <a:cs typeface="Times New Roman" panose="02020603050405020304" pitchFamily="18" charset="0"/>
              </a:rPr>
              <a:t>Service Cancellations: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buSzPts val="1000"/>
              <a:buFont typeface="Courier New" panose="02070309020205020404" pitchFamily="49" charset="0"/>
              <a:buChar char="o"/>
              <a:tabLst>
                <a:tab pos="9144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Refund requests or cancellations causing financial losses.</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044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25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E7EF3C7-2289-4CF7-8CC9-DE26078EF24C}"/>
              </a:ext>
            </a:extLst>
          </p:cNvPr>
          <p:cNvGraphicFramePr/>
          <p:nvPr>
            <p:extLst>
              <p:ext uri="{D42A27DB-BD31-4B8C-83A1-F6EECF244321}">
                <p14:modId xmlns:p14="http://schemas.microsoft.com/office/powerpoint/2010/main" val="1177648632"/>
              </p:ext>
            </p:extLst>
          </p:nvPr>
        </p:nvGraphicFramePr>
        <p:xfrm>
          <a:off x="1389063" y="1205441"/>
          <a:ext cx="975518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402D2021-4761-4523-83F4-7C415CB9DF3D}"/>
              </a:ext>
            </a:extLst>
          </p:cNvPr>
          <p:cNvSpPr/>
          <p:nvPr/>
        </p:nvSpPr>
        <p:spPr>
          <a:xfrm>
            <a:off x="495114" y="404733"/>
            <a:ext cx="4165051" cy="556434"/>
          </a:xfrm>
          <a:prstGeom prst="rect">
            <a:avLst/>
          </a:prstGeom>
        </p:spPr>
        <p:txBody>
          <a:bodyPr wrap="none">
            <a:spAutoFit/>
          </a:bodyPr>
          <a:lstStyle/>
          <a:p>
            <a:pPr>
              <a:lnSpc>
                <a:spcPct val="11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PROJECT SUMMARY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20481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E7EF3C7-2289-4CF7-8CC9-DE26078EF24C}"/>
              </a:ext>
            </a:extLst>
          </p:cNvPr>
          <p:cNvGraphicFramePr/>
          <p:nvPr>
            <p:extLst>
              <p:ext uri="{D42A27DB-BD31-4B8C-83A1-F6EECF244321}">
                <p14:modId xmlns:p14="http://schemas.microsoft.com/office/powerpoint/2010/main" val="3207668417"/>
              </p:ext>
            </p:extLst>
          </p:nvPr>
        </p:nvGraphicFramePr>
        <p:xfrm>
          <a:off x="247556" y="1034600"/>
          <a:ext cx="11696887" cy="570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402D2021-4761-4523-83F4-7C415CB9DF3D}"/>
              </a:ext>
            </a:extLst>
          </p:cNvPr>
          <p:cNvSpPr/>
          <p:nvPr/>
        </p:nvSpPr>
        <p:spPr>
          <a:xfrm>
            <a:off x="495114" y="404733"/>
            <a:ext cx="4165051" cy="556434"/>
          </a:xfrm>
          <a:prstGeom prst="rect">
            <a:avLst/>
          </a:prstGeom>
        </p:spPr>
        <p:txBody>
          <a:bodyPr wrap="none">
            <a:spAutoFit/>
          </a:bodyPr>
          <a:lstStyle/>
          <a:p>
            <a:pPr>
              <a:lnSpc>
                <a:spcPct val="115000"/>
              </a:lnSpc>
              <a:spcBef>
                <a:spcPts val="600"/>
              </a:spcBef>
              <a:spcAft>
                <a:spcPts val="6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PROJECT SUMMARY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8767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BF1988-8935-E164-9D32-94736E3AB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363" y="935137"/>
            <a:ext cx="4602929" cy="2865385"/>
          </a:xfrm>
          <a:prstGeom prst="rect">
            <a:avLst/>
          </a:prstGeom>
        </p:spPr>
      </p:pic>
      <p:pic>
        <p:nvPicPr>
          <p:cNvPr id="10" name="Picture 2" descr="Giới thiệu về khu du lịch Na Hang Tuyên Quang — tuyenquang ...">
            <a:extLst>
              <a:ext uri="{FF2B5EF4-FFF2-40B4-BE49-F238E27FC236}">
                <a16:creationId xmlns:a16="http://schemas.microsoft.com/office/drawing/2014/main" id="{6B06EC72-C9B5-1C26-6868-AA6B6E703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7472363" y="3893269"/>
            <a:ext cx="4602929" cy="28653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9438B6D-7851-4987-B34F-B5D137E89858}"/>
              </a:ext>
            </a:extLst>
          </p:cNvPr>
          <p:cNvSpPr/>
          <p:nvPr/>
        </p:nvSpPr>
        <p:spPr>
          <a:xfrm>
            <a:off x="140376" y="207369"/>
            <a:ext cx="5224700" cy="483017"/>
          </a:xfrm>
          <a:prstGeom prst="rect">
            <a:avLst/>
          </a:prstGeom>
        </p:spPr>
        <p:txBody>
          <a:bodyPr wrap="none">
            <a:spAutoFit/>
          </a:bodyPr>
          <a:lstStyle/>
          <a:p>
            <a:pPr indent="180340" algn="just">
              <a:lnSpc>
                <a:spcPct val="115000"/>
              </a:lnSpc>
              <a:spcBef>
                <a:spcPts val="600"/>
              </a:spcBef>
              <a:spcAft>
                <a:spcPts val="600"/>
              </a:spcAft>
            </a:pPr>
            <a:r>
              <a:rPr lang="en-GB" sz="2400" b="1" dirty="0">
                <a:latin typeface="Times New Roman" panose="02020603050405020304" pitchFamily="18" charset="0"/>
                <a:ea typeface="Times New Roman" panose="02020603050405020304" pitchFamily="18" charset="0"/>
              </a:rPr>
              <a:t>II</a:t>
            </a:r>
            <a:r>
              <a:rPr lang="en-US" sz="2400" b="1" dirty="0">
                <a:latin typeface="Times New Roman" panose="02020603050405020304" pitchFamily="18" charset="0"/>
                <a:ea typeface="Times New Roman" panose="02020603050405020304" pitchFamily="18" charset="0"/>
              </a:rPr>
              <a:t>. Necessity of the Living lab project</a:t>
            </a:r>
            <a:endParaRPr lang="en-US" sz="20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7D6F8D80-3A93-4D36-AA5E-F1545E5C04C5}"/>
              </a:ext>
            </a:extLst>
          </p:cNvPr>
          <p:cNvSpPr/>
          <p:nvPr/>
        </p:nvSpPr>
        <p:spPr>
          <a:xfrm>
            <a:off x="0" y="671691"/>
            <a:ext cx="7329487" cy="6186309"/>
          </a:xfrm>
          <a:prstGeom prst="rect">
            <a:avLst/>
          </a:prstGeom>
        </p:spPr>
        <p:txBody>
          <a:bodyPr wrap="square">
            <a:spAutoFit/>
          </a:bodyPr>
          <a:lstStyle/>
          <a:p>
            <a:pPr indent="180340" algn="just"/>
            <a:r>
              <a:rPr lang="en-US" dirty="0">
                <a:latin typeface="Times New Roman" panose="02020603050405020304" pitchFamily="18" charset="0"/>
                <a:ea typeface="Times New Roman" panose="02020603050405020304" pitchFamily="18" charset="0"/>
                <a:cs typeface="Times New Roman" panose="02020603050405020304" pitchFamily="18" charset="0"/>
              </a:rPr>
              <a:t>In the context of a rapidly growing tourism industry and the increasing popularity of personalized travel, the demand to connect tourists with unique and authentic travel experiences has become an essential aspect of modern life. Travelers today seek experiences that reflect their personal preferences, differing from traditional tours. However, finding accurate information about destinations, unique activities, and overcoming language barriers and cultural differences remain significant challenges for tourists.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r>
              <a:rPr lang="en-US" dirty="0">
                <a:latin typeface="Times New Roman" panose="02020603050405020304" pitchFamily="18" charset="0"/>
                <a:ea typeface="Times New Roman" panose="02020603050405020304" pitchFamily="18" charset="0"/>
                <a:cs typeface="Times New Roman" panose="02020603050405020304" pitchFamily="18" charset="0"/>
              </a:rPr>
              <a:t>Local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TourMate</a:t>
            </a:r>
            <a:r>
              <a:rPr lang="en-US" dirty="0">
                <a:latin typeface="Times New Roman" panose="02020603050405020304" pitchFamily="18" charset="0"/>
                <a:ea typeface="Times New Roman" panose="02020603050405020304" pitchFamily="18" charset="0"/>
                <a:cs typeface="Times New Roman" panose="02020603050405020304" pitchFamily="18" charset="0"/>
              </a:rPr>
              <a:t> was created to address these existing issues in the tourism industry, particularly in Tuyen Quang Province. </a:t>
            </a:r>
          </a:p>
          <a:p>
            <a:pPr marL="285750" indent="-285750" algn="just">
              <a:buFontTx/>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Provides a platform that connects tourists with flexible, customizable tours while helping them overcome difficulties in finding accurate and reliable information. </a:t>
            </a:r>
          </a:p>
          <a:p>
            <a:pPr marL="285750" indent="-285750" algn="just">
              <a:buFontTx/>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Enables tourists to gain deeper insights into the culture, customs, and lifestyle of the communities they visit, creating more authentic and meaningful travel experiences. </a:t>
            </a:r>
          </a:p>
          <a:p>
            <a:pPr marL="285750" indent="-285750" algn="just">
              <a:buFontTx/>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Focuses on reducing the rigidity of traditional tours. Tourists can now flexibly choose activities and destinations that align with their personal interests and needs, enhancing their satisfaction and overall travel experience. </a:t>
            </a:r>
          </a:p>
          <a:p>
            <a:pPr marL="285750" indent="-285750" algn="just">
              <a:buFontTx/>
              <a:buChar char="-"/>
            </a:pPr>
            <a:r>
              <a:rPr lang="en-US" dirty="0">
                <a:latin typeface="Times New Roman" panose="02020603050405020304" pitchFamily="18" charset="0"/>
                <a:ea typeface="Times New Roman" panose="02020603050405020304" pitchFamily="18" charset="0"/>
                <a:cs typeface="Times New Roman" panose="02020603050405020304" pitchFamily="18" charset="0"/>
              </a:rPr>
              <a:t>Addresses language and cultural barriers, making it easier for tourists to communicate and integrate naturally and effectively with local communities.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14419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511B-EB62-E7F7-A764-D05FB66E39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7577AE7-AEE1-81E5-51E5-397655DD722E}"/>
              </a:ext>
            </a:extLst>
          </p:cNvPr>
          <p:cNvSpPr txBox="1"/>
          <p:nvPr/>
        </p:nvSpPr>
        <p:spPr>
          <a:xfrm>
            <a:off x="0" y="590915"/>
            <a:ext cx="5354425" cy="5676169"/>
          </a:xfrm>
          <a:prstGeom prst="rect">
            <a:avLst/>
          </a:prstGeom>
          <a:noFill/>
        </p:spPr>
        <p:txBody>
          <a:bodyPr wrap="square" rtlCol="0">
            <a:spAutoFit/>
          </a:bodyPr>
          <a:lstStyle/>
          <a:p>
            <a:pPr algn="just">
              <a:lnSpc>
                <a:spcPct val="107000"/>
              </a:lnSpc>
            </a:pPr>
            <a:r>
              <a:rPr lang="en-US" sz="2000" dirty="0">
                <a:latin typeface="Times New Roman" panose="02020603050405020304" pitchFamily="18" charset="0"/>
                <a:cs typeface="Times New Roman" panose="02020603050405020304" pitchFamily="18" charset="0"/>
              </a:rPr>
              <a:t>“Local </a:t>
            </a:r>
            <a:r>
              <a:rPr lang="en-US" sz="2000" dirty="0" err="1">
                <a:latin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cs typeface="Times New Roman" panose="02020603050405020304" pitchFamily="18" charset="0"/>
              </a:rPr>
              <a:t>” project not only optimizes local tourism resources but also contributes to the sustainable preservation and development of cultural and historical values. It fosters sustainable tourism development, increases income, and improves the livelihoods of local communities. </a:t>
            </a:r>
            <a:r>
              <a:rPr lang="en-US" sz="2000" dirty="0" err="1">
                <a:latin typeface="Times New Roman" panose="02020603050405020304" pitchFamily="18" charset="0"/>
                <a:cs typeface="Times New Roman" panose="02020603050405020304" pitchFamily="18" charset="0"/>
              </a:rPr>
              <a:t>LocalTourMate</a:t>
            </a:r>
            <a:r>
              <a:rPr lang="en-US" sz="2000" dirty="0">
                <a:latin typeface="Times New Roman" panose="02020603050405020304" pitchFamily="18" charset="0"/>
                <a:cs typeface="Times New Roman" panose="02020603050405020304" pitchFamily="18" charset="0"/>
              </a:rPr>
              <a:t> is not just a tool to connect tourists with unique travel experiences but also a bridge that provides long-term value to both tourists and local communities, encouraging the preservation and development of indigenous cultural values. In practice, platforms like </a:t>
            </a:r>
            <a:r>
              <a:rPr lang="en-US" sz="2000" dirty="0" err="1">
                <a:latin typeface="Times New Roman" panose="02020603050405020304" pitchFamily="18" charset="0"/>
                <a:cs typeface="Times New Roman" panose="02020603050405020304" pitchFamily="18" charset="0"/>
              </a:rPr>
              <a:t>AirBnB</a:t>
            </a:r>
            <a:r>
              <a:rPr lang="en-US" sz="2000" dirty="0">
                <a:latin typeface="Times New Roman" panose="02020603050405020304" pitchFamily="18" charset="0"/>
                <a:cs typeface="Times New Roman" panose="02020603050405020304" pitchFamily="18" charset="0"/>
              </a:rPr>
              <a:t> Experiences or </a:t>
            </a:r>
            <a:r>
              <a:rPr lang="en-US" sz="2000" dirty="0" err="1">
                <a:latin typeface="Times New Roman" panose="02020603050405020304" pitchFamily="18" charset="0"/>
                <a:cs typeface="Times New Roman" panose="02020603050405020304" pitchFamily="18" charset="0"/>
              </a:rPr>
              <a:t>Withlocals</a:t>
            </a:r>
            <a:r>
              <a:rPr lang="en-US" sz="2000" dirty="0">
                <a:latin typeface="Times New Roman" panose="02020603050405020304" pitchFamily="18" charset="0"/>
                <a:cs typeface="Times New Roman" panose="02020603050405020304" pitchFamily="18" charset="0"/>
              </a:rPr>
              <a:t> have demonstrated their effectiveness in connecting travelers with local people, and Local </a:t>
            </a:r>
            <a:r>
              <a:rPr lang="en-US" sz="2000" dirty="0" err="1">
                <a:latin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cs typeface="Times New Roman" panose="02020603050405020304" pitchFamily="18" charset="0"/>
              </a:rPr>
              <a:t> goes further by offering instant connections and comprehensive personalization features.</a:t>
            </a:r>
          </a:p>
        </p:txBody>
      </p:sp>
      <p:pic>
        <p:nvPicPr>
          <p:cNvPr id="1032" name="Picture 8" descr="Tour Du lịch - Du lịch Tuyên Quang">
            <a:extLst>
              <a:ext uri="{FF2B5EF4-FFF2-40B4-BE49-F238E27FC236}">
                <a16:creationId xmlns:a16="http://schemas.microsoft.com/office/drawing/2014/main" id="{3188FD79-F168-2FE3-94FA-429D02C6A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840" y="1128580"/>
            <a:ext cx="6655323" cy="441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652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A1555-8C5F-412D-CBB1-B70AA1A58A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43D5700-F9A0-41AF-BB0C-AE5C91A66BA7}"/>
              </a:ext>
            </a:extLst>
          </p:cNvPr>
          <p:cNvSpPr/>
          <p:nvPr/>
        </p:nvSpPr>
        <p:spPr>
          <a:xfrm>
            <a:off x="225959" y="139777"/>
            <a:ext cx="3796232" cy="587148"/>
          </a:xfrm>
          <a:prstGeom prst="rect">
            <a:avLst/>
          </a:prstGeom>
        </p:spPr>
        <p:txBody>
          <a:bodyPr wrap="none">
            <a:spAutoFit/>
          </a:bodyPr>
          <a:lstStyle/>
          <a:p>
            <a:pPr algn="just">
              <a:lnSpc>
                <a:spcPct val="150000"/>
              </a:lnSpc>
              <a:spcBef>
                <a:spcPts val="200"/>
              </a:spcBef>
              <a:spcAft>
                <a:spcPts val="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III. Business Model Canvas</a:t>
            </a:r>
            <a:endParaRPr lang="en-US" sz="2000" b="1"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3109DEA-4863-4140-BA60-178ED1EE2C7A}"/>
              </a:ext>
            </a:extLst>
          </p:cNvPr>
          <p:cNvGraphicFramePr>
            <a:graphicFrameLocks noGrp="1"/>
          </p:cNvGraphicFramePr>
          <p:nvPr>
            <p:extLst>
              <p:ext uri="{D42A27DB-BD31-4B8C-83A1-F6EECF244321}">
                <p14:modId xmlns:p14="http://schemas.microsoft.com/office/powerpoint/2010/main" val="862463438"/>
              </p:ext>
            </p:extLst>
          </p:nvPr>
        </p:nvGraphicFramePr>
        <p:xfrm>
          <a:off x="423862" y="726925"/>
          <a:ext cx="11344275" cy="6021389"/>
        </p:xfrm>
        <a:graphic>
          <a:graphicData uri="http://schemas.openxmlformats.org/drawingml/2006/table">
            <a:tbl>
              <a:tblPr firstRow="1" firstCol="1" bandRow="1">
                <a:tableStyleId>{912C8C85-51F0-491E-9774-3900AFEF0FD7}</a:tableStyleId>
              </a:tblPr>
              <a:tblGrid>
                <a:gridCol w="2268855">
                  <a:extLst>
                    <a:ext uri="{9D8B030D-6E8A-4147-A177-3AD203B41FA5}">
                      <a16:colId xmlns:a16="http://schemas.microsoft.com/office/drawing/2014/main" val="299876757"/>
                    </a:ext>
                  </a:extLst>
                </a:gridCol>
                <a:gridCol w="2268855">
                  <a:extLst>
                    <a:ext uri="{9D8B030D-6E8A-4147-A177-3AD203B41FA5}">
                      <a16:colId xmlns:a16="http://schemas.microsoft.com/office/drawing/2014/main" val="422176774"/>
                    </a:ext>
                  </a:extLst>
                </a:gridCol>
                <a:gridCol w="2268855">
                  <a:extLst>
                    <a:ext uri="{9D8B030D-6E8A-4147-A177-3AD203B41FA5}">
                      <a16:colId xmlns:a16="http://schemas.microsoft.com/office/drawing/2014/main" val="102540562"/>
                    </a:ext>
                  </a:extLst>
                </a:gridCol>
                <a:gridCol w="2268855">
                  <a:extLst>
                    <a:ext uri="{9D8B030D-6E8A-4147-A177-3AD203B41FA5}">
                      <a16:colId xmlns:a16="http://schemas.microsoft.com/office/drawing/2014/main" val="1000586886"/>
                    </a:ext>
                  </a:extLst>
                </a:gridCol>
                <a:gridCol w="2268855">
                  <a:extLst>
                    <a:ext uri="{9D8B030D-6E8A-4147-A177-3AD203B41FA5}">
                      <a16:colId xmlns:a16="http://schemas.microsoft.com/office/drawing/2014/main" val="3898884667"/>
                    </a:ext>
                  </a:extLst>
                </a:gridCol>
              </a:tblGrid>
              <a:tr h="0">
                <a:tc>
                  <a:txBody>
                    <a:bodyPr/>
                    <a:lstStyle/>
                    <a:p>
                      <a:pPr algn="ct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Key Partners</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Key Activities</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FFFF00"/>
                    </a:solidFill>
                  </a:tcPr>
                </a:tc>
                <a:tc>
                  <a:txBody>
                    <a:bodyPr/>
                    <a:lstStyle/>
                    <a:p>
                      <a:pPr algn="ct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Value Propositions</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B0F0"/>
                    </a:solidFill>
                  </a:tcPr>
                </a:tc>
                <a:tc>
                  <a:txBody>
                    <a:bodyPr/>
                    <a:lstStyle/>
                    <a:p>
                      <a:pPr algn="ctr">
                        <a:lnSpc>
                          <a:spcPct val="1070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Customer Relationships</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2">
                        <a:lumMod val="60000"/>
                        <a:lumOff val="40000"/>
                      </a:schemeClr>
                    </a:solidFill>
                  </a:tcPr>
                </a:tc>
                <a:tc>
                  <a:txBody>
                    <a:bodyPr/>
                    <a:lstStyle/>
                    <a:p>
                      <a:pPr algn="ctr">
                        <a:lnSpc>
                          <a:spcPct val="107000"/>
                        </a:lnSpc>
                        <a:spcAft>
                          <a:spcPts val="0"/>
                        </a:spcAft>
                      </a:pPr>
                      <a:r>
                        <a:rPr lang="en-US" sz="2000" dirty="0">
                          <a:solidFill>
                            <a:schemeClr val="bg1"/>
                          </a:solidFill>
                          <a:effectLst/>
                          <a:latin typeface="Times New Roman" panose="02020603050405020304" pitchFamily="18" charset="0"/>
                          <a:cs typeface="Times New Roman" panose="02020603050405020304" pitchFamily="18" charset="0"/>
                        </a:rPr>
                        <a:t>Customer Segments</a:t>
                      </a: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7030A0"/>
                    </a:solidFill>
                  </a:tcPr>
                </a:tc>
                <a:extLst>
                  <a:ext uri="{0D108BD9-81ED-4DB2-BD59-A6C34878D82A}">
                    <a16:rowId xmlns:a16="http://schemas.microsoft.com/office/drawing/2014/main" val="1560715736"/>
                  </a:ext>
                </a:extLst>
              </a:tr>
              <a:tr h="149748">
                <a:tc>
                  <a:txBody>
                    <a:bodyPr/>
                    <a:lstStyle/>
                    <a:p>
                      <a:pPr marL="285750" indent="-285750" algn="ctr">
                        <a:lnSpc>
                          <a:spcPct val="107000"/>
                        </a:lnSpc>
                        <a:spcAft>
                          <a:spcPts val="0"/>
                        </a:spcAft>
                        <a:buFontTx/>
                        <a:buChar char="-"/>
                      </a:pPr>
                      <a:r>
                        <a:rPr lang="en-US" sz="1800" b="0" dirty="0">
                          <a:effectLst/>
                          <a:latin typeface="Times New Roman" panose="02020603050405020304" pitchFamily="18" charset="0"/>
                          <a:cs typeface="Times New Roman" panose="02020603050405020304" pitchFamily="18" charset="0"/>
                        </a:rPr>
                        <a:t>Tour guides </a:t>
                      </a:r>
                    </a:p>
                    <a:p>
                      <a:pPr marL="285750" indent="-285750" algn="ctr">
                        <a:lnSpc>
                          <a:spcPct val="107000"/>
                        </a:lnSpc>
                        <a:spcAft>
                          <a:spcPts val="0"/>
                        </a:spcAft>
                        <a:buFontTx/>
                        <a:buChar char="-"/>
                      </a:pPr>
                      <a:r>
                        <a:rPr lang="en-US" sz="1800" b="0" dirty="0">
                          <a:effectLst/>
                          <a:latin typeface="Times New Roman" panose="02020603050405020304" pitchFamily="18" charset="0"/>
                          <a:cs typeface="Times New Roman" panose="02020603050405020304" pitchFamily="18" charset="0"/>
                        </a:rPr>
                        <a:t>Local partners.</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en-US" sz="1800" dirty="0">
                          <a:effectLst/>
                          <a:latin typeface="Times New Roman" panose="02020603050405020304" pitchFamily="18" charset="0"/>
                          <a:cs typeface="Times New Roman" panose="02020603050405020304" pitchFamily="18" charset="0"/>
                        </a:rPr>
                        <a:t>Search and connect tourists with local guides or companions.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Tourists can easily find reliable local guides or travel companions in Tuyen Quang through the app. </a:t>
                      </a:r>
                      <a:br>
                        <a:rPr lang="en-US" sz="1800" dirty="0">
                          <a:effectLst/>
                          <a:latin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cs typeface="Times New Roman" panose="02020603050405020304" pitchFamily="18" charset="0"/>
                        </a:rPr>
                        <a:t>- Ensure safety and reliable information from local guides. </a:t>
                      </a:r>
                      <a:br>
                        <a:rPr lang="en-US" sz="1800" dirty="0">
                          <a:effectLst/>
                          <a:latin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cs typeface="Times New Roman" panose="02020603050405020304" pitchFamily="18" charset="0"/>
                        </a:rPr>
                        <a:t>- Provide convenient, fast, and cost-effective travel solutions.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Build strong connections with customers through social media and direct feedback. </a:t>
                      </a:r>
                      <a:br>
                        <a:rPr lang="en-US" sz="1800" dirty="0">
                          <a:effectLst/>
                          <a:latin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cs typeface="Times New Roman" panose="02020603050405020304" pitchFamily="18" charset="0"/>
                        </a:rPr>
                        <a:t>- Focus on personalized experiences via the Local </a:t>
                      </a:r>
                      <a:r>
                        <a:rPr lang="en-US" sz="1800" dirty="0" err="1">
                          <a:effectLst/>
                          <a:latin typeface="Times New Roman" panose="02020603050405020304" pitchFamily="18" charset="0"/>
                          <a:cs typeface="Times New Roman" panose="02020603050405020304" pitchFamily="18" charset="0"/>
                        </a:rPr>
                        <a:t>TourMate</a:t>
                      </a:r>
                      <a:r>
                        <a:rPr lang="en-US" sz="1800" dirty="0">
                          <a:effectLst/>
                          <a:latin typeface="Times New Roman" panose="02020603050405020304" pitchFamily="18" charset="0"/>
                          <a:cs typeface="Times New Roman" panose="02020603050405020304" pitchFamily="18" charset="0"/>
                        </a:rPr>
                        <a:t> platform.</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C2C (Customer-to-Customer): </a:t>
                      </a:r>
                      <a:r>
                        <a:rPr lang="en-US" sz="1800" dirty="0" err="1">
                          <a:effectLst/>
                          <a:latin typeface="Times New Roman" panose="02020603050405020304" pitchFamily="18" charset="0"/>
                          <a:cs typeface="Times New Roman" panose="02020603050405020304" pitchFamily="18" charset="0"/>
                        </a:rPr>
                        <a:t>LocalTourMate</a:t>
                      </a:r>
                      <a:r>
                        <a:rPr lang="en-US" sz="1800" dirty="0">
                          <a:effectLst/>
                          <a:latin typeface="Times New Roman" panose="02020603050405020304" pitchFamily="18" charset="0"/>
                          <a:cs typeface="Times New Roman" panose="02020603050405020304" pitchFamily="18" charset="0"/>
                        </a:rPr>
                        <a:t> targets individual tourists, prioritizing those who seek personalized travel experiences and connections with local expertise.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052843874"/>
                  </a:ext>
                </a:extLst>
              </a:tr>
              <a:tr h="0">
                <a:tc>
                  <a:txBody>
                    <a:bodyPr/>
                    <a:lstStyle/>
                    <a:p>
                      <a:pPr algn="ctr">
                        <a:lnSpc>
                          <a:spcPct val="107000"/>
                        </a:lnSpc>
                        <a:spcAft>
                          <a:spcPts val="0"/>
                        </a:spcAft>
                      </a:pPr>
                      <a:r>
                        <a:rPr lang="en-US" sz="2400" b="1" dirty="0">
                          <a:solidFill>
                            <a:schemeClr val="bg1"/>
                          </a:solidFill>
                          <a:effectLst/>
                          <a:latin typeface="Times New Roman" panose="02020603050405020304" pitchFamily="18" charset="0"/>
                          <a:cs typeface="Times New Roman" panose="02020603050405020304" pitchFamily="18" charset="0"/>
                        </a:rPr>
                        <a:t>Key Resources</a:t>
                      </a:r>
                      <a:endPar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FF0000"/>
                    </a:solidFill>
                  </a:tcPr>
                </a:tc>
                <a:tc>
                  <a:txBody>
                    <a:bodyPr/>
                    <a:lstStyle/>
                    <a:p>
                      <a:pPr algn="ctr">
                        <a:lnSpc>
                          <a:spcPct val="107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Channels</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5">
                        <a:lumMod val="60000"/>
                        <a:lumOff val="40000"/>
                      </a:schemeClr>
                    </a:solidFill>
                  </a:tcPr>
                </a:tc>
                <a:tc>
                  <a:txBody>
                    <a:bodyPr/>
                    <a:lstStyle/>
                    <a:p>
                      <a:pPr algn="ctr">
                        <a:lnSpc>
                          <a:spcPct val="107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Cost Structure</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accent2">
                        <a:lumMod val="75000"/>
                      </a:schemeClr>
                    </a:solidFill>
                  </a:tcPr>
                </a:tc>
                <a:tc gridSpan="2">
                  <a:txBody>
                    <a:bodyPr/>
                    <a:lstStyle/>
                    <a:p>
                      <a:pPr algn="ctr">
                        <a:lnSpc>
                          <a:spcPct val="107000"/>
                        </a:lnSpc>
                        <a:spcAft>
                          <a:spcPts val="0"/>
                        </a:spcAft>
                      </a:pPr>
                      <a:r>
                        <a:rPr lang="en-US" sz="2400" b="1" dirty="0">
                          <a:solidFill>
                            <a:schemeClr val="tx1"/>
                          </a:solidFill>
                          <a:effectLst/>
                          <a:latin typeface="Times New Roman" panose="02020603050405020304" pitchFamily="18" charset="0"/>
                          <a:cs typeface="Times New Roman" panose="02020603050405020304" pitchFamily="18" charset="0"/>
                        </a:rPr>
                        <a:t>Revenue</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B0F0"/>
                    </a:solidFill>
                  </a:tcPr>
                </a:tc>
                <a:tc hMerge="1">
                  <a:txBody>
                    <a:bodyPr/>
                    <a:lstStyle/>
                    <a:p>
                      <a:endParaRPr lang="en-US"/>
                    </a:p>
                  </a:txBody>
                  <a:tcPr/>
                </a:tc>
                <a:extLst>
                  <a:ext uri="{0D108BD9-81ED-4DB2-BD59-A6C34878D82A}">
                    <a16:rowId xmlns:a16="http://schemas.microsoft.com/office/drawing/2014/main" val="1279517030"/>
                  </a:ext>
                </a:extLst>
              </a:tr>
              <a:tr h="0">
                <a:tc>
                  <a:txBody>
                    <a:bodyPr/>
                    <a:lstStyle/>
                    <a:p>
                      <a:pPr>
                        <a:lnSpc>
                          <a:spcPct val="107000"/>
                        </a:lnSpc>
                        <a:spcAft>
                          <a:spcPts val="0"/>
                        </a:spcAft>
                      </a:pPr>
                      <a:r>
                        <a:rPr lang="en-US" sz="1800" b="0" dirty="0">
                          <a:effectLst/>
                          <a:latin typeface="Times New Roman" panose="02020603050405020304" pitchFamily="18" charset="0"/>
                          <a:cs typeface="Times New Roman" panose="02020603050405020304" pitchFamily="18" charset="0"/>
                        </a:rPr>
                        <a:t>- Tourism resources in Tuyen Quang Province. </a:t>
                      </a:r>
                      <a:br>
                        <a:rPr lang="en-US" sz="1800" b="0" dirty="0">
                          <a:effectLst/>
                          <a:latin typeface="Times New Roman" panose="02020603050405020304" pitchFamily="18" charset="0"/>
                          <a:cs typeface="Times New Roman" panose="02020603050405020304" pitchFamily="18" charset="0"/>
                        </a:rPr>
                      </a:br>
                      <a:r>
                        <a:rPr lang="en-US" sz="1800" b="0" dirty="0">
                          <a:effectLst/>
                          <a:latin typeface="Times New Roman" panose="02020603050405020304" pitchFamily="18" charset="0"/>
                          <a:cs typeface="Times New Roman" panose="02020603050405020304" pitchFamily="18" charset="0"/>
                        </a:rPr>
                        <a:t>- Network of local guides. </a:t>
                      </a:r>
                      <a:br>
                        <a:rPr lang="en-US" sz="1800" b="0" dirty="0">
                          <a:effectLst/>
                          <a:latin typeface="Times New Roman" panose="02020603050405020304" pitchFamily="18" charset="0"/>
                          <a:cs typeface="Times New Roman" panose="02020603050405020304" pitchFamily="18" charset="0"/>
                        </a:rPr>
                      </a:br>
                      <a:r>
                        <a:rPr lang="en-US" sz="1800" b="0" dirty="0">
                          <a:effectLst/>
                          <a:latin typeface="Times New Roman" panose="02020603050405020304" pitchFamily="18" charset="0"/>
                          <a:cs typeface="Times New Roman" panose="02020603050405020304" pitchFamily="18" charset="0"/>
                        </a:rPr>
                        <a:t>- Resources to develop the app.</a:t>
                      </a:r>
                      <a:endParaRPr lang="en-US"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Local partnerships to ensure user trust. </a:t>
                      </a:r>
                      <a:br>
                        <a:rPr lang="en-US" sz="1800" dirty="0">
                          <a:effectLst/>
                          <a:latin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cs typeface="Times New Roman" panose="02020603050405020304" pitchFamily="18" charset="0"/>
                        </a:rPr>
                        <a:t>- Direct promotion on platforms like Facebook, </a:t>
                      </a:r>
                      <a:r>
                        <a:rPr lang="en-US" sz="1800" dirty="0" err="1">
                          <a:effectLst/>
                          <a:latin typeface="Times New Roman" panose="02020603050405020304" pitchFamily="18" charset="0"/>
                          <a:cs typeface="Times New Roman" panose="02020603050405020304" pitchFamily="18" charset="0"/>
                        </a:rPr>
                        <a:t>TikTok</a:t>
                      </a:r>
                      <a:r>
                        <a:rPr lang="en-US" sz="1800" dirty="0">
                          <a:effectLst/>
                          <a:latin typeface="Times New Roman" panose="02020603050405020304" pitchFamily="18" charset="0"/>
                          <a:cs typeface="Times New Roman" panose="02020603050405020304" pitchFamily="18" charset="0"/>
                        </a:rPr>
                        <a:t>, and YouTube.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 App development costs (design, programming, testing, and deployment). </a:t>
                      </a:r>
                      <a:br>
                        <a:rPr lang="en-US" sz="1800" dirty="0">
                          <a:effectLst/>
                          <a:latin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cs typeface="Times New Roman" panose="02020603050405020304" pitchFamily="18" charset="0"/>
                        </a:rPr>
                        <a:t>- Marketing and promotion costs.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gridSpan="2">
                  <a:txBody>
                    <a:bodyPr/>
                    <a:lstStyle/>
                    <a:p>
                      <a:pPr>
                        <a:lnSpc>
                          <a:spcPct val="107000"/>
                        </a:lnSpc>
                        <a:spcAft>
                          <a:spcPts val="0"/>
                        </a:spcAft>
                      </a:pPr>
                      <a:r>
                        <a:rPr lang="en-US" sz="1800" dirty="0">
                          <a:effectLst/>
                          <a:latin typeface="Times New Roman" panose="02020603050405020304" pitchFamily="18" charset="0"/>
                          <a:cs typeface="Times New Roman" panose="02020603050405020304" pitchFamily="18" charset="0"/>
                        </a:rPr>
                        <a:t>Revenue is generated from service fees, charging 30% commission on each successful connection between tourists and guides/companions. Additional revenue from collaborations with related companies.</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hMerge="1">
                  <a:txBody>
                    <a:bodyPr/>
                    <a:lstStyle/>
                    <a:p>
                      <a:endParaRPr lang="en-US"/>
                    </a:p>
                  </a:txBody>
                  <a:tcPr/>
                </a:tc>
                <a:extLst>
                  <a:ext uri="{0D108BD9-81ED-4DB2-BD59-A6C34878D82A}">
                    <a16:rowId xmlns:a16="http://schemas.microsoft.com/office/drawing/2014/main" val="3988310627"/>
                  </a:ext>
                </a:extLst>
              </a:tr>
            </a:tbl>
          </a:graphicData>
        </a:graphic>
      </p:graphicFrame>
    </p:spTree>
    <p:extLst>
      <p:ext uri="{BB962C8B-B14F-4D97-AF65-F5344CB8AC3E}">
        <p14:creationId xmlns:p14="http://schemas.microsoft.com/office/powerpoint/2010/main" val="321930130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7E1C-EF68-4E29-F48B-F059BA12FF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94FA73-35E0-43F3-9B72-0297C3D76C36}"/>
              </a:ext>
            </a:extLst>
          </p:cNvPr>
          <p:cNvSpPr/>
          <p:nvPr/>
        </p:nvSpPr>
        <p:spPr>
          <a:xfrm>
            <a:off x="-24592" y="0"/>
            <a:ext cx="6096000" cy="3816429"/>
          </a:xfrm>
          <a:prstGeom prst="rect">
            <a:avLst/>
          </a:prstGeom>
        </p:spPr>
        <p:txBody>
          <a:bodyPr>
            <a:spAutoFit/>
          </a:bodyPr>
          <a:lstStyle/>
          <a:p>
            <a:pPr indent="180340" algn="just">
              <a:spcBef>
                <a:spcPts val="600"/>
              </a:spcBef>
              <a:spcAft>
                <a:spcPts val="600"/>
              </a:spcAft>
            </a:pPr>
            <a:r>
              <a:rPr lang="en-US" sz="2400" b="1" i="1" u="sng" dirty="0">
                <a:latin typeface="Times New Roman" panose="02020603050405020304" pitchFamily="18" charset="0"/>
                <a:ea typeface="Times New Roman" panose="02020603050405020304" pitchFamily="18" charset="0"/>
                <a:cs typeface="Times New Roman" panose="02020603050405020304" pitchFamily="18" charset="0"/>
              </a:rPr>
              <a:t>*) Feasibility:</a:t>
            </a:r>
            <a:endParaRPr lang="en-US" b="1" u="sng"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Product Development:</a:t>
            </a:r>
            <a:r>
              <a:rPr lang="en-US" dirty="0">
                <a:latin typeface="Times New Roman" panose="02020603050405020304" pitchFamily="18" charset="0"/>
                <a:ea typeface="Times New Roman" panose="02020603050405020304" pitchFamily="18" charset="0"/>
                <a:cs typeface="Times New Roman" panose="02020603050405020304" pitchFamily="18" charset="0"/>
              </a:rPr>
              <a:t> Based on modern technology and current online application platforms, the development of the Local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TourMate</a:t>
            </a:r>
            <a:r>
              <a:rPr lang="en-US" dirty="0">
                <a:latin typeface="Times New Roman" panose="02020603050405020304" pitchFamily="18" charset="0"/>
                <a:ea typeface="Times New Roman" panose="02020603050405020304" pitchFamily="18" charset="0"/>
                <a:cs typeface="Times New Roman" panose="02020603050405020304" pitchFamily="18" charset="0"/>
              </a:rPr>
              <a:t> app is entirely feasible. Core features such as location tracking, connectivity, and review systems are already available on existing technological platforms for implementation.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Cost Structure and Pricing:</a:t>
            </a:r>
            <a:r>
              <a:rPr lang="en-US" dirty="0">
                <a:latin typeface="Times New Roman" panose="02020603050405020304" pitchFamily="18" charset="0"/>
                <a:ea typeface="Times New Roman" panose="02020603050405020304" pitchFamily="18" charset="0"/>
                <a:cs typeface="Times New Roman" panose="02020603050405020304" pitchFamily="18" charset="0"/>
              </a:rPr>
              <a:t> Costs will primarily focus on app development, system maintenance, and marketing campaigns. Service pricing will be calculated to align with market demand, ensuring benefits for both customers and service providers.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DA5A037-74C2-449A-A4D1-705C2B4566DB}"/>
              </a:ext>
            </a:extLst>
          </p:cNvPr>
          <p:cNvPicPr>
            <a:picLocks noChangeAspect="1"/>
          </p:cNvPicPr>
          <p:nvPr/>
        </p:nvPicPr>
        <p:blipFill>
          <a:blip r:embed="rId2"/>
          <a:stretch>
            <a:fillRect/>
          </a:stretch>
        </p:blipFill>
        <p:spPr>
          <a:xfrm>
            <a:off x="133141" y="3731982"/>
            <a:ext cx="5938267" cy="3071175"/>
          </a:xfrm>
          <a:prstGeom prst="rect">
            <a:avLst/>
          </a:prstGeom>
          <a:ln>
            <a:noFill/>
          </a:ln>
          <a:effectLst>
            <a:softEdge rad="112500"/>
          </a:effectLst>
        </p:spPr>
      </p:pic>
      <p:sp>
        <p:nvSpPr>
          <p:cNvPr id="7" name="Rectangle 6">
            <a:extLst>
              <a:ext uri="{FF2B5EF4-FFF2-40B4-BE49-F238E27FC236}">
                <a16:creationId xmlns:a16="http://schemas.microsoft.com/office/drawing/2014/main" id="{42055F6E-7A3D-49C2-8101-48041013845F}"/>
              </a:ext>
            </a:extLst>
          </p:cNvPr>
          <p:cNvSpPr/>
          <p:nvPr/>
        </p:nvSpPr>
        <p:spPr>
          <a:xfrm>
            <a:off x="6120594" y="3683007"/>
            <a:ext cx="5467350" cy="3120150"/>
          </a:xfrm>
          <a:prstGeom prst="rect">
            <a:avLst/>
          </a:prstGeom>
        </p:spPr>
        <p:txBody>
          <a:bodyPr wrap="square">
            <a:spAutoFit/>
          </a:bodyPr>
          <a:lstStyle/>
          <a:p>
            <a:pPr indent="180340" algn="just">
              <a:lnSpc>
                <a:spcPct val="115000"/>
              </a:lnSpc>
              <a:spcBef>
                <a:spcPts val="600"/>
              </a:spcBef>
              <a:spcAft>
                <a:spcPts val="600"/>
              </a:spcAft>
            </a:pPr>
            <a:r>
              <a:rPr lang="en-US" sz="2400" b="1" i="1" u="sng" dirty="0">
                <a:latin typeface="Times New Roman" panose="02020603050405020304" pitchFamily="18" charset="0"/>
                <a:ea typeface="Times New Roman" panose="02020603050405020304" pitchFamily="18" charset="0"/>
                <a:cs typeface="Times New Roman" panose="02020603050405020304" pitchFamily="18" charset="0"/>
              </a:rPr>
              <a:t>*) Competitiveness:</a:t>
            </a:r>
            <a:endParaRPr lang="en-US" b="1" u="sng"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tourism market in Tuyen Quang lacks popular travel applications. The personalized and instant connectivity features of Local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TourMate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are significant advantages over traditional tours and existing travel apps. The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Journeymate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feature helps create more affordable and enjoyable trips, making it a critical competitive edge.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Na Hang - Điểm trải nghiệm mới mẻ trong mùa Hè | Thông Tin Đối Ngoại - Ban  Tuyên giáo Trung ương">
            <a:extLst>
              <a:ext uri="{FF2B5EF4-FFF2-40B4-BE49-F238E27FC236}">
                <a16:creationId xmlns:a16="http://schemas.microsoft.com/office/drawing/2014/main" id="{BB893BF1-030A-4C26-935F-184BAA742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133" y="133855"/>
            <a:ext cx="5157997" cy="359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5956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7E1C-EF68-4E29-F48B-F059BA12FF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A5A037-74C2-449A-A4D1-705C2B4566DB}"/>
              </a:ext>
            </a:extLst>
          </p:cNvPr>
          <p:cNvPicPr>
            <a:picLocks noChangeAspect="1"/>
          </p:cNvPicPr>
          <p:nvPr/>
        </p:nvPicPr>
        <p:blipFill>
          <a:blip r:embed="rId2"/>
          <a:stretch>
            <a:fillRect/>
          </a:stretch>
        </p:blipFill>
        <p:spPr>
          <a:xfrm>
            <a:off x="276016" y="122350"/>
            <a:ext cx="5938267" cy="2672999"/>
          </a:xfrm>
          <a:prstGeom prst="rect">
            <a:avLst/>
          </a:prstGeom>
          <a:ln>
            <a:noFill/>
          </a:ln>
          <a:effectLst>
            <a:softEdge rad="112500"/>
          </a:effectLst>
        </p:spPr>
      </p:pic>
      <p:sp>
        <p:nvSpPr>
          <p:cNvPr id="8" name="Rectangle 7">
            <a:extLst>
              <a:ext uri="{FF2B5EF4-FFF2-40B4-BE49-F238E27FC236}">
                <a16:creationId xmlns:a16="http://schemas.microsoft.com/office/drawing/2014/main" id="{39FEBF3E-D35E-4F63-8B84-9AA518041994}"/>
              </a:ext>
            </a:extLst>
          </p:cNvPr>
          <p:cNvSpPr/>
          <p:nvPr/>
        </p:nvSpPr>
        <p:spPr>
          <a:xfrm>
            <a:off x="6628829" y="122350"/>
            <a:ext cx="5287155" cy="6575454"/>
          </a:xfrm>
          <a:prstGeom prst="rect">
            <a:avLst/>
          </a:prstGeom>
        </p:spPr>
        <p:txBody>
          <a:bodyPr wrap="square">
            <a:spAutoFit/>
          </a:bodyPr>
          <a:lstStyle/>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On-the-Go Booking:</a:t>
            </a:r>
            <a:r>
              <a:rPr lang="en-US" dirty="0">
                <a:latin typeface="Times New Roman" panose="02020603050405020304" pitchFamily="18" charset="0"/>
                <a:ea typeface="Times New Roman" panose="02020603050405020304" pitchFamily="18" charset="0"/>
                <a:cs typeface="Times New Roman" panose="02020603050405020304" pitchFamily="18" charset="0"/>
              </a:rPr>
              <a:t> Users can select guides or companions directly on their phones within minutes, saving time and effort.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Flexibility in Planning:</a:t>
            </a:r>
            <a:r>
              <a:rPr lang="en-US" dirty="0">
                <a:latin typeface="Times New Roman" panose="02020603050405020304" pitchFamily="18" charset="0"/>
                <a:ea typeface="Times New Roman" panose="02020603050405020304" pitchFamily="18" charset="0"/>
                <a:cs typeface="Times New Roman" panose="02020603050405020304" pitchFamily="18" charset="0"/>
              </a:rPr>
              <a:t> If plans change, the app can quickly help users find replacements.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Platform for Freelance Guides:</a:t>
            </a:r>
            <a:r>
              <a:rPr lang="en-US" dirty="0">
                <a:latin typeface="Times New Roman" panose="02020603050405020304" pitchFamily="18" charset="0"/>
                <a:ea typeface="Times New Roman" panose="02020603050405020304" pitchFamily="18" charset="0"/>
                <a:cs typeface="Times New Roman" panose="02020603050405020304" pitchFamily="18" charset="0"/>
              </a:rPr>
              <a:t> Independent guides or those not affiliated with large organizations have easier access to customers.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Opportunities for Local Hosts:</a:t>
            </a:r>
            <a:r>
              <a:rPr lang="en-US" dirty="0">
                <a:latin typeface="Times New Roman" panose="02020603050405020304" pitchFamily="18" charset="0"/>
                <a:ea typeface="Times New Roman" panose="02020603050405020304" pitchFamily="18" charset="0"/>
                <a:cs typeface="Times New Roman" panose="02020603050405020304" pitchFamily="18" charset="0"/>
              </a:rPr>
              <a:t> Local residents can become travel companions, showcasing the unique cultural beauty of their hometowns.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In-Depth Local Exploration:</a:t>
            </a:r>
            <a:r>
              <a:rPr lang="en-US" dirty="0">
                <a:latin typeface="Times New Roman" panose="02020603050405020304" pitchFamily="18" charset="0"/>
                <a:ea typeface="Times New Roman" panose="02020603050405020304" pitchFamily="18" charset="0"/>
                <a:cs typeface="Times New Roman" panose="02020603050405020304" pitchFamily="18" charset="0"/>
              </a:rPr>
              <a:t> With local companions, tourists can experience culturally rich activities while minimizing negative environmental impacts.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Bef>
                <a:spcPts val="600"/>
              </a:spcBef>
              <a:spcAft>
                <a:spcPts val="6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Cost and Resource Sharing:</a:t>
            </a:r>
            <a:r>
              <a:rPr lang="en-US" dirty="0">
                <a:latin typeface="Times New Roman" panose="02020603050405020304" pitchFamily="18" charset="0"/>
                <a:ea typeface="Times New Roman" panose="02020603050405020304" pitchFamily="18" charset="0"/>
                <a:cs typeface="Times New Roman" panose="02020603050405020304" pitchFamily="18" charset="0"/>
              </a:rPr>
              <a:t> Traveling with companions allows cost-sharing through the app, making trips more economical.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B6EA929-8835-4420-A5F6-C74E7151CB24}"/>
              </a:ext>
            </a:extLst>
          </p:cNvPr>
          <p:cNvSpPr/>
          <p:nvPr/>
        </p:nvSpPr>
        <p:spPr>
          <a:xfrm>
            <a:off x="157733" y="2672999"/>
            <a:ext cx="5938267" cy="4062651"/>
          </a:xfrm>
          <a:prstGeom prst="rect">
            <a:avLst/>
          </a:prstGeom>
        </p:spPr>
        <p:txBody>
          <a:bodyPr wrap="square">
            <a:spAutoFit/>
          </a:bodyPr>
          <a:lstStyle/>
          <a:p>
            <a:pPr indent="180340" algn="just"/>
            <a:r>
              <a:rPr lang="en-US" sz="2400" b="1" i="1" u="sng" dirty="0">
                <a:latin typeface="Times New Roman" panose="02020603050405020304" pitchFamily="18" charset="0"/>
                <a:ea typeface="Times New Roman" panose="02020603050405020304" pitchFamily="18" charset="0"/>
                <a:cs typeface="Times New Roman" panose="02020603050405020304" pitchFamily="18" charset="0"/>
              </a:rPr>
              <a:t>*)Uniqueness and Innovation:</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indent="180340" algn="just"/>
            <a:r>
              <a:rPr lang="en-US" b="1" dirty="0">
                <a:latin typeface="Times New Roman" panose="02020603050405020304" pitchFamily="18" charset="0"/>
                <a:ea typeface="Times New Roman" panose="02020603050405020304" pitchFamily="18" charset="0"/>
                <a:cs typeface="Times New Roman" panose="02020603050405020304" pitchFamily="18" charset="0"/>
              </a:rPr>
              <a:t>Tailored to Preferences:</a:t>
            </a:r>
            <a:r>
              <a:rPr lang="en-US" dirty="0">
                <a:latin typeface="Times New Roman" panose="02020603050405020304" pitchFamily="18" charset="0"/>
                <a:ea typeface="Times New Roman" panose="02020603050405020304" pitchFamily="18" charset="0"/>
                <a:cs typeface="Times New Roman" panose="02020603050405020304" pitchFamily="18" charset="0"/>
              </a:rPr>
              <a:t> The app can provide detailed information about guides or companions (e.g., skills, experience, language, travel style). This allows users to easily find someone compatible with their personal preferences and travel style.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r>
              <a:rPr lang="en-US" b="1" dirty="0">
                <a:latin typeface="Times New Roman" panose="02020603050405020304" pitchFamily="18" charset="0"/>
                <a:ea typeface="Times New Roman" panose="02020603050405020304" pitchFamily="18" charset="0"/>
                <a:cs typeface="Times New Roman" panose="02020603050405020304" pitchFamily="18" charset="0"/>
              </a:rPr>
              <a:t>Smart Recommendations:</a:t>
            </a:r>
            <a:r>
              <a:rPr lang="en-US" dirty="0">
                <a:latin typeface="Times New Roman" panose="02020603050405020304" pitchFamily="18" charset="0"/>
                <a:ea typeface="Times New Roman" panose="02020603050405020304" pitchFamily="18" charset="0"/>
                <a:cs typeface="Times New Roman" panose="02020603050405020304" pitchFamily="18" charset="0"/>
              </a:rPr>
              <a:t> Based on user behavior, search history, or destinations, the app can automatically suggest potential guides or companions.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r>
              <a:rPr lang="en-US" b="1" dirty="0">
                <a:latin typeface="Times New Roman" panose="02020603050405020304" pitchFamily="18" charset="0"/>
                <a:ea typeface="Times New Roman" panose="02020603050405020304" pitchFamily="18" charset="0"/>
                <a:cs typeface="Times New Roman" panose="02020603050405020304" pitchFamily="18" charset="0"/>
              </a:rPr>
              <a:t>Community Connection:</a:t>
            </a:r>
            <a:r>
              <a:rPr lang="en-US" dirty="0">
                <a:latin typeface="Times New Roman" panose="02020603050405020304" pitchFamily="18" charset="0"/>
                <a:ea typeface="Times New Roman" panose="02020603050405020304" pitchFamily="18" charset="0"/>
                <a:cs typeface="Times New Roman" panose="02020603050405020304" pitchFamily="18" charset="0"/>
              </a:rPr>
              <a:t> Users can interact and connect with others who share their passion for travel, expanding personal or professional networks.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indent="180340" algn="just"/>
            <a:r>
              <a:rPr lang="en-US" b="1" dirty="0">
                <a:latin typeface="Times New Roman" panose="02020603050405020304" pitchFamily="18" charset="0"/>
                <a:ea typeface="Times New Roman" panose="02020603050405020304" pitchFamily="18" charset="0"/>
                <a:cs typeface="Times New Roman" panose="02020603050405020304" pitchFamily="18" charset="0"/>
              </a:rPr>
              <a:t>Review and Rating System:</a:t>
            </a:r>
            <a:r>
              <a:rPr lang="en-US" dirty="0">
                <a:latin typeface="Times New Roman" panose="02020603050405020304" pitchFamily="18" charset="0"/>
                <a:ea typeface="Times New Roman" panose="02020603050405020304" pitchFamily="18" charset="0"/>
                <a:cs typeface="Times New Roman" panose="02020603050405020304" pitchFamily="18" charset="0"/>
              </a:rPr>
              <a:t> Feedback and ratings from previous users build trust and improve service quality.</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70438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1F4CA-6E08-166A-98AC-AED494F2C7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8A395B-197C-4160-AB59-5FC38138932D}"/>
              </a:ext>
            </a:extLst>
          </p:cNvPr>
          <p:cNvSpPr/>
          <p:nvPr/>
        </p:nvSpPr>
        <p:spPr>
          <a:xfrm>
            <a:off x="173028" y="0"/>
            <a:ext cx="2821798" cy="669542"/>
          </a:xfrm>
          <a:prstGeom prst="rect">
            <a:avLst/>
          </a:prstGeom>
        </p:spPr>
        <p:txBody>
          <a:bodyPr wrap="none">
            <a:spAutoFit/>
          </a:bodyPr>
          <a:lstStyle/>
          <a:p>
            <a:pPr algn="just">
              <a:lnSpc>
                <a:spcPct val="150000"/>
              </a:lnSpc>
              <a:spcAft>
                <a:spcPts val="0"/>
              </a:spcAft>
            </a:pPr>
            <a:r>
              <a:rPr lang="en-GB" sz="2800" b="1" dirty="0">
                <a:latin typeface="Times New Roman" panose="02020603050405020304" pitchFamily="18" charset="0"/>
                <a:ea typeface="Calibri" panose="020F0502020204030204" pitchFamily="34" charset="0"/>
                <a:cs typeface="Times New Roman" panose="02020603050405020304" pitchFamily="18" charset="0"/>
              </a:rPr>
              <a:t>IV. Business Plan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CA2494FE-97B8-4EC1-903C-F7424FE82C09}"/>
              </a:ext>
            </a:extLst>
          </p:cNvPr>
          <p:cNvGraphicFramePr/>
          <p:nvPr>
            <p:extLst>
              <p:ext uri="{D42A27DB-BD31-4B8C-83A1-F6EECF244321}">
                <p14:modId xmlns:p14="http://schemas.microsoft.com/office/powerpoint/2010/main" val="3623106890"/>
              </p:ext>
            </p:extLst>
          </p:nvPr>
        </p:nvGraphicFramePr>
        <p:xfrm>
          <a:off x="2481262" y="923619"/>
          <a:ext cx="949166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7F96659D-0045-4ECD-89BB-5C4525A0BD53}"/>
              </a:ext>
            </a:extLst>
          </p:cNvPr>
          <p:cNvSpPr/>
          <p:nvPr/>
        </p:nvSpPr>
        <p:spPr>
          <a:xfrm>
            <a:off x="1" y="3032787"/>
            <a:ext cx="2685351" cy="1200329"/>
          </a:xfrm>
          <a:prstGeom prst="rect">
            <a:avLst/>
          </a:prstGeom>
        </p:spPr>
        <p:txBody>
          <a:bodyPr wrap="none">
            <a:spAutoFit/>
          </a:bodyPr>
          <a:lstStyle/>
          <a:p>
            <a:pPr algn="ctr"/>
            <a:r>
              <a:rPr lang="en-US" sz="3600" b="1" dirty="0">
                <a:latin typeface="Times New Roman" panose="02020603050405020304" pitchFamily="18" charset="0"/>
                <a:ea typeface="Calibri" panose="020F0502020204030204" pitchFamily="34" charset="0"/>
              </a:rPr>
              <a:t>Deployment </a:t>
            </a:r>
          </a:p>
          <a:p>
            <a:pPr algn="ctr"/>
            <a:r>
              <a:rPr lang="en-US" sz="3600" b="1" dirty="0">
                <a:latin typeface="Times New Roman" panose="02020603050405020304" pitchFamily="18" charset="0"/>
                <a:ea typeface="Calibri" panose="020F0502020204030204" pitchFamily="34" charset="0"/>
              </a:rPr>
              <a:t>Phases</a:t>
            </a:r>
            <a:endParaRPr lang="en-US" sz="3600" dirty="0"/>
          </a:p>
        </p:txBody>
      </p:sp>
    </p:spTree>
    <p:extLst>
      <p:ext uri="{BB962C8B-B14F-4D97-AF65-F5344CB8AC3E}">
        <p14:creationId xmlns:p14="http://schemas.microsoft.com/office/powerpoint/2010/main" val="382026188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2256</Words>
  <Application>Microsoft Office PowerPoint</Application>
  <PresentationFormat>Widescreen</PresentationFormat>
  <Paragraphs>230</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Courier New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Cherry Hoàng</cp:lastModifiedBy>
  <cp:revision>17</cp:revision>
  <dcterms:created xsi:type="dcterms:W3CDTF">2024-11-05T11:53:46Z</dcterms:created>
  <dcterms:modified xsi:type="dcterms:W3CDTF">2025-01-20T10:07:44Z</dcterms:modified>
</cp:coreProperties>
</file>