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18" autoAdjust="0"/>
  </p:normalViewPr>
  <p:slideViewPr>
    <p:cSldViewPr>
      <p:cViewPr varScale="1">
        <p:scale>
          <a:sx n="77" d="100"/>
          <a:sy n="77" d="100"/>
        </p:scale>
        <p:origin x="6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29.png"/><Relationship Id="rId4" Type="http://schemas.openxmlformats.org/officeDocument/2006/relationships/image" Target="../media/image90.png"/><Relationship Id="rId9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7.png"/><Relationship Id="rId7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29.png"/><Relationship Id="rId5" Type="http://schemas.openxmlformats.org/officeDocument/2006/relationships/image" Target="../media/image94.png"/><Relationship Id="rId10" Type="http://schemas.openxmlformats.org/officeDocument/2006/relationships/image" Target="../media/image87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7.png"/><Relationship Id="rId7" Type="http://schemas.openxmlformats.org/officeDocument/2006/relationships/image" Target="../media/image10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29.png"/><Relationship Id="rId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27.png"/><Relationship Id="rId7" Type="http://schemas.openxmlformats.org/officeDocument/2006/relationships/image" Target="../media/image10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29.png"/><Relationship Id="rId10" Type="http://schemas.openxmlformats.org/officeDocument/2006/relationships/image" Target="../media/image106.png"/><Relationship Id="rId4" Type="http://schemas.openxmlformats.org/officeDocument/2006/relationships/image" Target="../media/image98.png"/><Relationship Id="rId9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7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0.png"/><Relationship Id="rId5" Type="http://schemas.openxmlformats.org/officeDocument/2006/relationships/image" Target="../media/image94.png"/><Relationship Id="rId10" Type="http://schemas.openxmlformats.org/officeDocument/2006/relationships/image" Target="../media/image109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7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3.png"/><Relationship Id="rId5" Type="http://schemas.openxmlformats.org/officeDocument/2006/relationships/image" Target="../media/image94.png"/><Relationship Id="rId10" Type="http://schemas.openxmlformats.org/officeDocument/2006/relationships/image" Target="../media/image112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27.png"/><Relationship Id="rId7" Type="http://schemas.openxmlformats.org/officeDocument/2006/relationships/image" Target="../media/image1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29.png"/><Relationship Id="rId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2.png"/><Relationship Id="rId7" Type="http://schemas.openxmlformats.org/officeDocument/2006/relationships/image" Target="../media/image2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27.png"/><Relationship Id="rId4" Type="http://schemas.openxmlformats.org/officeDocument/2006/relationships/image" Target="../media/image63.png"/><Relationship Id="rId9" Type="http://schemas.openxmlformats.org/officeDocument/2006/relationships/image" Target="../media/image1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27.png"/><Relationship Id="rId7" Type="http://schemas.openxmlformats.org/officeDocument/2006/relationships/image" Target="../media/image1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29.png"/><Relationship Id="rId4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8.png"/><Relationship Id="rId5" Type="http://schemas.openxmlformats.org/officeDocument/2006/relationships/image" Target="../media/image38.png"/><Relationship Id="rId10" Type="http://schemas.openxmlformats.org/officeDocument/2006/relationships/image" Target="../media/image27.png"/><Relationship Id="rId4" Type="http://schemas.openxmlformats.org/officeDocument/2006/relationships/image" Target="../media/image31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31.png"/><Relationship Id="rId15" Type="http://schemas.openxmlformats.org/officeDocument/2006/relationships/image" Target="../media/image29.png"/><Relationship Id="rId10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9.png"/><Relationship Id="rId3" Type="http://schemas.openxmlformats.org/officeDocument/2006/relationships/image" Target="../media/image37.png"/><Relationship Id="rId7" Type="http://schemas.openxmlformats.org/officeDocument/2006/relationships/image" Target="../media/image54.pn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27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31.png"/><Relationship Id="rId9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66.png"/><Relationship Id="rId2" Type="http://schemas.openxmlformats.org/officeDocument/2006/relationships/image" Target="../media/image58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27.png"/><Relationship Id="rId18" Type="http://schemas.openxmlformats.org/officeDocument/2006/relationships/image" Target="../media/image80.png"/><Relationship Id="rId3" Type="http://schemas.openxmlformats.org/officeDocument/2006/relationships/image" Target="../media/image1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79.png"/><Relationship Id="rId2" Type="http://schemas.openxmlformats.org/officeDocument/2006/relationships/image" Target="../media/image43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31.png"/><Relationship Id="rId15" Type="http://schemas.openxmlformats.org/officeDocument/2006/relationships/image" Target="../media/image29.png"/><Relationship Id="rId10" Type="http://schemas.openxmlformats.org/officeDocument/2006/relationships/image" Target="../media/image75.png"/><Relationship Id="rId4" Type="http://schemas.openxmlformats.org/officeDocument/2006/relationships/image" Target="../media/image37.png"/><Relationship Id="rId9" Type="http://schemas.openxmlformats.org/officeDocument/2006/relationships/image" Target="../media/image74.png"/><Relationship Id="rId14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30.png"/><Relationship Id="rId3" Type="http://schemas.openxmlformats.org/officeDocument/2006/relationships/image" Target="../media/image37.png"/><Relationship Id="rId7" Type="http://schemas.openxmlformats.org/officeDocument/2006/relationships/image" Target="../media/image84.png"/><Relationship Id="rId12" Type="http://schemas.openxmlformats.org/officeDocument/2006/relationships/image" Target="../media/image2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27.png"/><Relationship Id="rId4" Type="http://schemas.openxmlformats.org/officeDocument/2006/relationships/image" Target="../media/image31.png"/><Relationship Id="rId9" Type="http://schemas.openxmlformats.org/officeDocument/2006/relationships/image" Target="../media/image86.png"/><Relationship Id="rId14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0" y="9118600"/>
            <a:ext cx="186182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0" y="4013200"/>
            <a:ext cx="15062200" cy="1689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0" y="1879600"/>
            <a:ext cx="1587500" cy="1587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5900" y="8115300"/>
            <a:ext cx="1587500" cy="1587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4400" y="952500"/>
            <a:ext cx="1587500" cy="1587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4400" y="8115300"/>
            <a:ext cx="1587500" cy="1587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2100" y="3810000"/>
            <a:ext cx="17424400" cy="2387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4000" y="9321800"/>
            <a:ext cx="10934700" cy="86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130300"/>
            <a:ext cx="1841500" cy="1841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200400"/>
            <a:ext cx="11315700" cy="3302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900" y="6667500"/>
            <a:ext cx="3708400" cy="32893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1600" y="6667500"/>
            <a:ext cx="4762500" cy="3289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2413000"/>
            <a:ext cx="7556500" cy="1028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600" y="8775700"/>
            <a:ext cx="5702300" cy="1473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500" y="723900"/>
            <a:ext cx="15125700" cy="1689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543300" y="685800"/>
            <a:ext cx="20345400" cy="212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89200" y="444500"/>
            <a:ext cx="6350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0" y="9118600"/>
            <a:ext cx="186182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0" y="7848600"/>
            <a:ext cx="1841500" cy="1841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-1130300"/>
            <a:ext cx="1841500" cy="184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895600"/>
            <a:ext cx="15125700" cy="5842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100" y="3937000"/>
            <a:ext cx="6604000" cy="3911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9271000"/>
            <a:ext cx="14986000" cy="990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700" y="4254500"/>
            <a:ext cx="8547100" cy="3263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7500" y="723900"/>
            <a:ext cx="15125700" cy="1689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543300" y="685800"/>
            <a:ext cx="20345400" cy="2120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89200" y="444500"/>
            <a:ext cx="6350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130300"/>
            <a:ext cx="1841500" cy="1841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723900"/>
            <a:ext cx="15125700" cy="1689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43300" y="685800"/>
            <a:ext cx="20345400" cy="2120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9200" y="444500"/>
            <a:ext cx="635000" cy="635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708400"/>
            <a:ext cx="8699500" cy="5029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8500" y="4013200"/>
            <a:ext cx="10160000" cy="1117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3500" y="5207000"/>
            <a:ext cx="8585200" cy="2730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130300"/>
            <a:ext cx="1841500" cy="1841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723900"/>
            <a:ext cx="15125700" cy="1689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43300" y="685800"/>
            <a:ext cx="20345400" cy="2120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9200" y="444500"/>
            <a:ext cx="635000" cy="635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00" y="6210300"/>
            <a:ext cx="8318500" cy="698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500" y="5207000"/>
            <a:ext cx="8242300" cy="762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3695700"/>
            <a:ext cx="6172200" cy="12192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7175500"/>
            <a:ext cx="7315200" cy="1016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400" y="3492500"/>
            <a:ext cx="9601200" cy="1282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3300" y="4813300"/>
            <a:ext cx="7810500" cy="3263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0" y="9118600"/>
            <a:ext cx="186182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0" y="7848600"/>
            <a:ext cx="1841500" cy="1841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-1130300"/>
            <a:ext cx="1841500" cy="184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895600"/>
            <a:ext cx="15125700" cy="5842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" y="9245600"/>
            <a:ext cx="15240000" cy="990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500" y="723900"/>
            <a:ext cx="15125700" cy="1689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43300" y="685800"/>
            <a:ext cx="20345400" cy="212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89200" y="444500"/>
            <a:ext cx="635000" cy="635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3505200"/>
            <a:ext cx="6172200" cy="463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4200" y="3759200"/>
            <a:ext cx="86233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0" y="9118600"/>
            <a:ext cx="186182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0" y="7848600"/>
            <a:ext cx="1841500" cy="1841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-1130300"/>
            <a:ext cx="1841500" cy="184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895600"/>
            <a:ext cx="15125700" cy="5842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600" y="9245600"/>
            <a:ext cx="12890500" cy="990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500" y="723900"/>
            <a:ext cx="15125700" cy="1689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43300" y="685800"/>
            <a:ext cx="20345400" cy="212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89200" y="444500"/>
            <a:ext cx="635000" cy="635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4400" y="3695700"/>
            <a:ext cx="6172200" cy="463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8700" y="3746500"/>
            <a:ext cx="7886700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130300"/>
            <a:ext cx="1841500" cy="1841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723900"/>
            <a:ext cx="15125700" cy="1689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43300" y="685800"/>
            <a:ext cx="20345400" cy="2120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9200" y="444500"/>
            <a:ext cx="635000" cy="635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00" y="3263900"/>
            <a:ext cx="7658100" cy="5397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7400" y="3416300"/>
            <a:ext cx="8115300" cy="1282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7100" y="4660900"/>
            <a:ext cx="76581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908300"/>
            <a:ext cx="13944600" cy="641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-1651000"/>
            <a:ext cx="2438400" cy="2438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2300" y="8153400"/>
            <a:ext cx="1549400" cy="1549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0" y="723900"/>
            <a:ext cx="15125700" cy="1689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71800" y="711200"/>
            <a:ext cx="19862800" cy="2133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9200" y="444500"/>
            <a:ext cx="635000" cy="635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990600"/>
            <a:ext cx="1143000" cy="1143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0700" y="914400"/>
            <a:ext cx="1689100" cy="1587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1130300"/>
            <a:ext cx="1841500" cy="1841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723900"/>
            <a:ext cx="15125700" cy="1689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73400" y="711200"/>
            <a:ext cx="19862800" cy="2133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9200" y="444500"/>
            <a:ext cx="635000" cy="635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600" y="2641600"/>
            <a:ext cx="9690100" cy="4457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900" y="6870700"/>
            <a:ext cx="9626600" cy="1511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0500" y="7861300"/>
            <a:ext cx="17780000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5400"/>
            <a:ext cx="186182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00" y="3987800"/>
            <a:ext cx="11760200" cy="2260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1739900"/>
            <a:ext cx="1587500" cy="1587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2800" y="8013700"/>
            <a:ext cx="1587500" cy="1587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5900" y="0"/>
            <a:ext cx="2222500" cy="2222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800" y="6959600"/>
            <a:ext cx="1587500" cy="1587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000" y="3086100"/>
            <a:ext cx="787400" cy="78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0" y="9169400"/>
            <a:ext cx="186182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00" y="1714500"/>
            <a:ext cx="7150100" cy="1689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200" y="1447800"/>
            <a:ext cx="3835400" cy="274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7800" y="1498600"/>
            <a:ext cx="635000" cy="635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100" y="4483100"/>
            <a:ext cx="3327400" cy="3911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4254500"/>
            <a:ext cx="800100" cy="8001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731643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6800" y="6781800"/>
            <a:ext cx="25400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400" y="4254500"/>
            <a:ext cx="1638300" cy="927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2600" y="5118100"/>
            <a:ext cx="3860800" cy="1689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9000" y="7035800"/>
            <a:ext cx="2946400" cy="990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4483100"/>
            <a:ext cx="3327400" cy="3911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100" y="4254500"/>
            <a:ext cx="800100" cy="8001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73164300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500" y="6781800"/>
            <a:ext cx="2540000" cy="25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500" y="4267200"/>
            <a:ext cx="1638300" cy="901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9600" y="5118100"/>
            <a:ext cx="3251200" cy="1587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6100" y="7048500"/>
            <a:ext cx="3454400" cy="990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1800" y="4483100"/>
            <a:ext cx="3327400" cy="3911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1800" y="4254500"/>
            <a:ext cx="800100" cy="8001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73164300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8200" y="6781800"/>
            <a:ext cx="2540000" cy="25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63700" y="1498600"/>
            <a:ext cx="1600200" cy="16002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252700" y="-1079500"/>
            <a:ext cx="2159000" cy="21590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079500" y="-444500"/>
            <a:ext cx="2159000" cy="21590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09200" y="4267200"/>
            <a:ext cx="1638300" cy="9017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61500" y="5118100"/>
            <a:ext cx="3175000" cy="15875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78900" y="6870700"/>
            <a:ext cx="3797300" cy="1320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7500" y="4483100"/>
            <a:ext cx="3327400" cy="39116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500" y="4254500"/>
            <a:ext cx="800100" cy="8001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2147483647" y="2147483647"/>
            <a:ext cx="2147483647" cy="273164300"/>
            <a:chOff x="0" y="0"/>
            <a:chExt cx="0" cy="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23900" y="6781800"/>
            <a:ext cx="2540000" cy="254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804900" y="4254500"/>
            <a:ext cx="1651000" cy="9271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144500" y="5397500"/>
            <a:ext cx="3175000" cy="11176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509500" y="7035800"/>
            <a:ext cx="39116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0" y="9118600"/>
            <a:ext cx="186182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723900"/>
            <a:ext cx="15125700" cy="1689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6900" y="774700"/>
            <a:ext cx="17538700" cy="2070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9200" y="444500"/>
            <a:ext cx="635000" cy="635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990600"/>
            <a:ext cx="1143000" cy="1143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600" y="-1130300"/>
            <a:ext cx="1841500" cy="184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9300" y="9105900"/>
            <a:ext cx="14147800" cy="1371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4500" y="939800"/>
            <a:ext cx="1727200" cy="14986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1490891100"/>
            <a:ext cx="2147483647" cy="2147483647"/>
            <a:chOff x="0" y="0"/>
            <a:chExt cx="0" cy="0"/>
          </a:xfrm>
        </p:grpSpPr>
      </p:grpSp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1569813-63BD-1BE0-CDC4-2D5E18C702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9000" y="3000895"/>
            <a:ext cx="4775200" cy="5092700"/>
          </a:xfrm>
          <a:prstGeom prst="rect">
            <a:avLst/>
          </a:prstGeom>
        </p:spPr>
      </p:pic>
      <p:pic>
        <p:nvPicPr>
          <p:cNvPr id="15" name="그림 14" descr="텍스트, 스크린샷, 폰트, 그래프이(가) 표시된 사진&#10;&#10;자동 생성된 설명">
            <a:extLst>
              <a:ext uri="{FF2B5EF4-FFF2-40B4-BE49-F238E27FC236}">
                <a16:creationId xmlns:a16="http://schemas.microsoft.com/office/drawing/2014/main" id="{91BE5DE0-CB11-F747-F6FA-6B7314A50D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41" y="2683395"/>
            <a:ext cx="4419600" cy="5727700"/>
          </a:xfrm>
          <a:prstGeom prst="rect">
            <a:avLst/>
          </a:prstGeom>
        </p:spPr>
      </p:pic>
      <p:pic>
        <p:nvPicPr>
          <p:cNvPr id="16" name="그림 15" descr="텍스트, 번호, 스크린샷, 메뉴이(가) 표시된 사진&#10;&#10;자동 생성된 설명">
            <a:extLst>
              <a:ext uri="{FF2B5EF4-FFF2-40B4-BE49-F238E27FC236}">
                <a16:creationId xmlns:a16="http://schemas.microsoft.com/office/drawing/2014/main" id="{E116C386-731C-66FD-8154-6E7EAE49911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3"/>
          <a:stretch/>
        </p:blipFill>
        <p:spPr>
          <a:xfrm>
            <a:off x="6493741" y="2702214"/>
            <a:ext cx="3962400" cy="4341719"/>
          </a:xfrm>
          <a:prstGeom prst="rect">
            <a:avLst/>
          </a:prstGeom>
        </p:spPr>
      </p:pic>
      <p:pic>
        <p:nvPicPr>
          <p:cNvPr id="17" name="그림 16" descr="텍스트, 번호, 스크린샷, 메뉴이(가) 표시된 사진&#10;&#10;자동 생성된 설명">
            <a:extLst>
              <a:ext uri="{FF2B5EF4-FFF2-40B4-BE49-F238E27FC236}">
                <a16:creationId xmlns:a16="http://schemas.microsoft.com/office/drawing/2014/main" id="{DE62A4FD-DF75-D7DC-D043-10286B82FAD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2" b="1"/>
          <a:stretch/>
        </p:blipFill>
        <p:spPr>
          <a:xfrm>
            <a:off x="6493741" y="7056633"/>
            <a:ext cx="3962400" cy="13732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0" y="9118600"/>
            <a:ext cx="186182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0" y="7848600"/>
            <a:ext cx="1841500" cy="1841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-1130300"/>
            <a:ext cx="1841500" cy="184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300" y="9093200"/>
            <a:ext cx="13373100" cy="1371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3149600"/>
            <a:ext cx="4965700" cy="4965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800" y="3149600"/>
            <a:ext cx="4965700" cy="4965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4500" y="3149600"/>
            <a:ext cx="4965700" cy="49657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3441700"/>
            <a:ext cx="4419600" cy="43942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0" y="3441700"/>
            <a:ext cx="4419600" cy="43942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41200" y="3416300"/>
            <a:ext cx="4419600" cy="4394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7500" y="723900"/>
            <a:ext cx="15125700" cy="1689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85800" y="711200"/>
            <a:ext cx="17538700" cy="2070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89200" y="444500"/>
            <a:ext cx="6350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0" y="3136900"/>
            <a:ext cx="4025900" cy="4864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100" y="9118600"/>
            <a:ext cx="18618200" cy="1371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0" y="7848600"/>
            <a:ext cx="1841500" cy="184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-1130300"/>
            <a:ext cx="1841500" cy="1841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136900"/>
            <a:ext cx="4025900" cy="4864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700" y="4292600"/>
            <a:ext cx="3302000" cy="3492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800" y="4292600"/>
            <a:ext cx="3073400" cy="3492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800" y="3136900"/>
            <a:ext cx="7404100" cy="48641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9800" y="3257550"/>
            <a:ext cx="6896100" cy="4622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3400" y="3149600"/>
            <a:ext cx="1295400" cy="1054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3136900"/>
            <a:ext cx="1358900" cy="1079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9600" y="9232900"/>
            <a:ext cx="12712700" cy="1130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7500" y="723900"/>
            <a:ext cx="15125700" cy="1689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765300" y="647700"/>
            <a:ext cx="18542000" cy="2133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89200" y="444500"/>
            <a:ext cx="6350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0" y="9118600"/>
            <a:ext cx="18618200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0" y="7848600"/>
            <a:ext cx="1841500" cy="1841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-1130300"/>
            <a:ext cx="1841500" cy="184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0" y="3060700"/>
            <a:ext cx="15125700" cy="5334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800" y="3390900"/>
            <a:ext cx="13893800" cy="1028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700" y="4152900"/>
            <a:ext cx="13233400" cy="1485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300" y="5346700"/>
            <a:ext cx="15379700" cy="1422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7100" y="9321800"/>
            <a:ext cx="8902700" cy="1003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9800" y="7073900"/>
            <a:ext cx="11341100" cy="1181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7500" y="723900"/>
            <a:ext cx="15125700" cy="1689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765300" y="647700"/>
            <a:ext cx="18542000" cy="2133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89200" y="444500"/>
            <a:ext cx="6350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1054100"/>
            <a:ext cx="12992100" cy="7302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100" y="9118600"/>
            <a:ext cx="18618200" cy="1371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054100"/>
            <a:ext cx="2654300" cy="7302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1700" y="2273300"/>
            <a:ext cx="5969000" cy="501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900" y="7010400"/>
            <a:ext cx="10147300" cy="1295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0400" y="736600"/>
            <a:ext cx="635000" cy="635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300" y="-1651000"/>
            <a:ext cx="2438400" cy="243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22300" y="8153400"/>
            <a:ext cx="1549400" cy="1549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70300" y="7264400"/>
            <a:ext cx="1549400" cy="15494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7900" y="1600200"/>
            <a:ext cx="4356100" cy="939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7900" y="5080000"/>
            <a:ext cx="3949700" cy="9779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41414300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6600" y="5029200"/>
            <a:ext cx="12153900" cy="1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02300" y="9245600"/>
            <a:ext cx="6870700" cy="1028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9000" y="5981700"/>
            <a:ext cx="12357100" cy="1498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21200" y="2349500"/>
            <a:ext cx="12395200" cy="2730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705100"/>
            <a:ext cx="4025900" cy="4864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0" y="2705100"/>
            <a:ext cx="4025900" cy="4864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0" y="2705100"/>
            <a:ext cx="4025900" cy="4864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100" y="9118600"/>
            <a:ext cx="18618200" cy="1371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0" y="7848600"/>
            <a:ext cx="1841500" cy="1841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-1130300"/>
            <a:ext cx="1841500" cy="184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0" y="3924300"/>
            <a:ext cx="3098800" cy="3517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1600" y="3924300"/>
            <a:ext cx="3098800" cy="3517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3800" y="3924300"/>
            <a:ext cx="3022600" cy="3517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5000" y="9271000"/>
            <a:ext cx="12166600" cy="1003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0500" y="2806700"/>
            <a:ext cx="5588000" cy="1384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0100" y="3035300"/>
            <a:ext cx="4267200" cy="1003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22100" y="3035300"/>
            <a:ext cx="4800600" cy="1003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7500" y="723900"/>
            <a:ext cx="15125700" cy="1689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765300" y="711200"/>
            <a:ext cx="18656300" cy="2133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89200" y="444500"/>
            <a:ext cx="635000" cy="635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81200" y="990600"/>
            <a:ext cx="1143000" cy="1143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8000" y="927100"/>
            <a:ext cx="1701800" cy="1562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143000" y="7620000"/>
            <a:ext cx="19507200" cy="157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0" y="8559800"/>
            <a:ext cx="18618200" cy="1930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0" y="7848600"/>
            <a:ext cx="1841500" cy="1841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-1130300"/>
            <a:ext cx="1841500" cy="184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8737600"/>
            <a:ext cx="12103100" cy="157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300" y="3175000"/>
            <a:ext cx="4762500" cy="4762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100" y="3175000"/>
            <a:ext cx="4762500" cy="4762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0200" y="3175000"/>
            <a:ext cx="4762500" cy="47625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000" y="3429000"/>
            <a:ext cx="4241800" cy="42164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3100" y="3429000"/>
            <a:ext cx="4241800" cy="42164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14200" y="3429000"/>
            <a:ext cx="4241800" cy="4216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-1130300"/>
            <a:ext cx="1841500" cy="1841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7500" y="723900"/>
            <a:ext cx="15125700" cy="1689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454400" y="685800"/>
            <a:ext cx="20345400" cy="2120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89200" y="444500"/>
            <a:ext cx="635000" cy="635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1200" y="990600"/>
            <a:ext cx="1143000" cy="1143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8000" y="927100"/>
            <a:ext cx="1689100" cy="157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사용자 지정</PresentationFormat>
  <Paragraphs>0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김채영</cp:lastModifiedBy>
  <cp:revision>3</cp:revision>
  <dcterms:created xsi:type="dcterms:W3CDTF">2006-08-16T00:00:00Z</dcterms:created>
  <dcterms:modified xsi:type="dcterms:W3CDTF">2024-06-03T03:33:20Z</dcterms:modified>
</cp:coreProperties>
</file>