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8.png" Type="http://schemas.openxmlformats.org/officeDocument/2006/relationships/image"/><Relationship Id="rId11" Target="../media/image93.png" Type="http://schemas.openxmlformats.org/officeDocument/2006/relationships/image"/><Relationship Id="rId12" Target="../media/image94.png" Type="http://schemas.openxmlformats.org/officeDocument/2006/relationships/image"/><Relationship Id="rId13" Target="../media/image109.png" Type="http://schemas.openxmlformats.org/officeDocument/2006/relationships/image"/><Relationship Id="rId14" Target="../media/image110.png" Type="http://schemas.openxmlformats.org/officeDocument/2006/relationships/image"/><Relationship Id="rId15" Target="../media/image112.png" Type="http://schemas.openxmlformats.org/officeDocument/2006/relationships/image"/><Relationship Id="rId16" Target="../media/image121.png" Type="http://schemas.openxmlformats.org/officeDocument/2006/relationships/image"/><Relationship Id="rId17" Target="../media/image122.png" Type="http://schemas.openxmlformats.org/officeDocument/2006/relationships/image"/><Relationship Id="rId18" Target="../media/image123.png" Type="http://schemas.openxmlformats.org/officeDocument/2006/relationships/image"/><Relationship Id="rId19" Target="../media/image124.png" Type="http://schemas.openxmlformats.org/officeDocument/2006/relationships/image"/><Relationship Id="rId2" Target="../media/image38.png" Type="http://schemas.openxmlformats.org/officeDocument/2006/relationships/image"/><Relationship Id="rId20" Target="../media/image125.png" Type="http://schemas.openxmlformats.org/officeDocument/2006/relationships/image"/><Relationship Id="rId21" Target="../media/image126.png" Type="http://schemas.openxmlformats.org/officeDocument/2006/relationships/image"/><Relationship Id="rId22" Target="../media/image127.png" Type="http://schemas.openxmlformats.org/officeDocument/2006/relationships/image"/><Relationship Id="rId23" Target="../media/image12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9.png" Type="http://schemas.openxmlformats.org/officeDocument/2006/relationships/image"/><Relationship Id="rId11" Target="../media/image93.png" Type="http://schemas.openxmlformats.org/officeDocument/2006/relationships/image"/><Relationship Id="rId12" Target="../media/image94.png" Type="http://schemas.openxmlformats.org/officeDocument/2006/relationships/image"/><Relationship Id="rId13" Target="../media/image109.png" Type="http://schemas.openxmlformats.org/officeDocument/2006/relationships/image"/><Relationship Id="rId14" Target="../media/image110.png" Type="http://schemas.openxmlformats.org/officeDocument/2006/relationships/image"/><Relationship Id="rId15" Target="../media/image112.png" Type="http://schemas.openxmlformats.org/officeDocument/2006/relationships/image"/><Relationship Id="rId16" Target="../media/image130.png" Type="http://schemas.openxmlformats.org/officeDocument/2006/relationships/image"/><Relationship Id="rId17" Target="../media/image122.png" Type="http://schemas.openxmlformats.org/officeDocument/2006/relationships/image"/><Relationship Id="rId18" Target="../media/image131.png" Type="http://schemas.openxmlformats.org/officeDocument/2006/relationships/image"/><Relationship Id="rId19" Target="../media/image132.png" Type="http://schemas.openxmlformats.org/officeDocument/2006/relationships/image"/><Relationship Id="rId2" Target="../media/image38.png" Type="http://schemas.openxmlformats.org/officeDocument/2006/relationships/image"/><Relationship Id="rId20" Target="../media/image133.png" Type="http://schemas.openxmlformats.org/officeDocument/2006/relationships/image"/><Relationship Id="rId21" Target="../media/image134.png" Type="http://schemas.openxmlformats.org/officeDocument/2006/relationships/image"/><Relationship Id="rId22" Target="../media/image135.png" Type="http://schemas.openxmlformats.org/officeDocument/2006/relationships/image"/><Relationship Id="rId23" Target="../media/image136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7.png" Type="http://schemas.openxmlformats.org/officeDocument/2006/relationships/image"/><Relationship Id="rId11" Target="../media/image138.png" Type="http://schemas.openxmlformats.org/officeDocument/2006/relationships/image"/><Relationship Id="rId12" Target="../media/image139.png" Type="http://schemas.openxmlformats.org/officeDocument/2006/relationships/image"/><Relationship Id="rId13" Target="../media/image140.png" Type="http://schemas.openxmlformats.org/officeDocument/2006/relationships/image"/><Relationship Id="rId14" Target="../media/image141.png" Type="http://schemas.openxmlformats.org/officeDocument/2006/relationships/image"/><Relationship Id="rId15" Target="../media/image142.png" Type="http://schemas.openxmlformats.org/officeDocument/2006/relationships/image"/><Relationship Id="rId16" Target="../media/image143.png" Type="http://schemas.openxmlformats.org/officeDocument/2006/relationships/image"/><Relationship Id="rId17" Target="../media/image144.png" Type="http://schemas.openxmlformats.org/officeDocument/2006/relationships/image"/><Relationship Id="rId18" Target="../media/image145.png" Type="http://schemas.openxmlformats.org/officeDocument/2006/relationships/image"/><Relationship Id="rId19" Target="../media/image146.png" Type="http://schemas.openxmlformats.org/officeDocument/2006/relationships/image"/><Relationship Id="rId2" Target="../media/image38.png" Type="http://schemas.openxmlformats.org/officeDocument/2006/relationships/image"/><Relationship Id="rId20" Target="../media/image147.png" Type="http://schemas.openxmlformats.org/officeDocument/2006/relationships/image"/><Relationship Id="rId21" Target="../media/image148.png" Type="http://schemas.openxmlformats.org/officeDocument/2006/relationships/image"/><Relationship Id="rId22" Target="../media/image149.png" Type="http://schemas.openxmlformats.org/officeDocument/2006/relationships/image"/><Relationship Id="rId23" Target="../media/image150.png" Type="http://schemas.openxmlformats.org/officeDocument/2006/relationships/image"/><Relationship Id="rId24" Target="../media/image151.png" Type="http://schemas.openxmlformats.org/officeDocument/2006/relationships/image"/><Relationship Id="rId25" Target="../media/image152.png" Type="http://schemas.openxmlformats.org/officeDocument/2006/relationships/image"/><Relationship Id="rId26" Target="../media/image153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4.png" Type="http://schemas.openxmlformats.org/officeDocument/2006/relationships/image"/><Relationship Id="rId11" Target="../media/image155.png" Type="http://schemas.openxmlformats.org/officeDocument/2006/relationships/image"/><Relationship Id="rId12" Target="../media/image156.png" Type="http://schemas.openxmlformats.org/officeDocument/2006/relationships/image"/><Relationship Id="rId13" Target="../media/image157.png" Type="http://schemas.openxmlformats.org/officeDocument/2006/relationships/image"/><Relationship Id="rId14" Target="../media/image158.png" Type="http://schemas.openxmlformats.org/officeDocument/2006/relationships/image"/><Relationship Id="rId15" Target="../media/image159.png" Type="http://schemas.openxmlformats.org/officeDocument/2006/relationships/image"/><Relationship Id="rId16" Target="../media/image160.png" Type="http://schemas.openxmlformats.org/officeDocument/2006/relationships/image"/><Relationship Id="rId17" Target="../media/image161.png" Type="http://schemas.openxmlformats.org/officeDocument/2006/relationships/image"/><Relationship Id="rId18" Target="../media/image162.png" Type="http://schemas.openxmlformats.org/officeDocument/2006/relationships/image"/><Relationship Id="rId19" Target="../media/image163.png" Type="http://schemas.openxmlformats.org/officeDocument/2006/relationships/image"/><Relationship Id="rId2" Target="../media/image38.png" Type="http://schemas.openxmlformats.org/officeDocument/2006/relationships/image"/><Relationship Id="rId20" Target="../media/image164.png" Type="http://schemas.openxmlformats.org/officeDocument/2006/relationships/image"/><Relationship Id="rId21" Target="../media/image165.png" Type="http://schemas.openxmlformats.org/officeDocument/2006/relationships/image"/><Relationship Id="rId22" Target="../media/image166.png" Type="http://schemas.openxmlformats.org/officeDocument/2006/relationships/image"/><Relationship Id="rId23" Target="../media/image167.png" Type="http://schemas.openxmlformats.org/officeDocument/2006/relationships/image"/><Relationship Id="rId24" Target="../media/image168.png" Type="http://schemas.openxmlformats.org/officeDocument/2006/relationships/image"/><Relationship Id="rId25" Target="../media/image169.png" Type="http://schemas.openxmlformats.org/officeDocument/2006/relationships/image"/><Relationship Id="rId26" Target="../media/image170.png" Type="http://schemas.openxmlformats.org/officeDocument/2006/relationships/image"/><Relationship Id="rId27" Target="../media/image171.png" Type="http://schemas.openxmlformats.org/officeDocument/2006/relationships/image"/><Relationship Id="rId28" Target="../media/image172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6.png" Type="http://schemas.openxmlformats.org/officeDocument/2006/relationships/image"/><Relationship Id="rId11" Target="../media/image177.png" Type="http://schemas.openxmlformats.org/officeDocument/2006/relationships/image"/><Relationship Id="rId12" Target="../media/image178.png" Type="http://schemas.openxmlformats.org/officeDocument/2006/relationships/image"/><Relationship Id="rId13" Target="../media/image16.png" Type="http://schemas.openxmlformats.org/officeDocument/2006/relationships/image"/><Relationship Id="rId14" Target="../media/image12.png" Type="http://schemas.openxmlformats.org/officeDocument/2006/relationships/image"/><Relationship Id="rId15" Target="../media/image179.png" Type="http://schemas.openxmlformats.org/officeDocument/2006/relationships/image"/><Relationship Id="rId16" Target="../media/image180.png" Type="http://schemas.openxmlformats.org/officeDocument/2006/relationships/image"/><Relationship Id="rId17" Target="../media/image181.png" Type="http://schemas.openxmlformats.org/officeDocument/2006/relationships/image"/><Relationship Id="rId18" Target="../media/image182.png" Type="http://schemas.openxmlformats.org/officeDocument/2006/relationships/image"/><Relationship Id="rId19" Target="../media/image183.png" Type="http://schemas.openxmlformats.org/officeDocument/2006/relationships/image"/><Relationship Id="rId2" Target="../media/image173.png" Type="http://schemas.openxmlformats.org/officeDocument/2006/relationships/image"/><Relationship Id="rId20" Target="../media/image184.png" Type="http://schemas.openxmlformats.org/officeDocument/2006/relationships/image"/><Relationship Id="rId3" Target="../media/image17.png" Type="http://schemas.openxmlformats.org/officeDocument/2006/relationships/image"/><Relationship Id="rId4" Target="../media/image174.png" Type="http://schemas.openxmlformats.org/officeDocument/2006/relationships/image"/><Relationship Id="rId5" Target="../media/image21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Relationship Id="rId8" Target="../media/image175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12" Target="../media/image23.png" Type="http://schemas.openxmlformats.org/officeDocument/2006/relationships/image"/><Relationship Id="rId13" Target="../media/image24.png" Type="http://schemas.openxmlformats.org/officeDocument/2006/relationships/image"/><Relationship Id="rId14" Target="../media/image25.png" Type="http://schemas.openxmlformats.org/officeDocument/2006/relationships/image"/><Relationship Id="rId15" Target="../media/image26.png" Type="http://schemas.openxmlformats.org/officeDocument/2006/relationships/image"/><Relationship Id="rId16" Target="../media/image27.png" Type="http://schemas.openxmlformats.org/officeDocument/2006/relationships/image"/><Relationship Id="rId17" Target="../media/image28.png" Type="http://schemas.openxmlformats.org/officeDocument/2006/relationships/image"/><Relationship Id="rId18" Target="../media/image29.png" Type="http://schemas.openxmlformats.org/officeDocument/2006/relationships/image"/><Relationship Id="rId19" Target="../media/image30.png" Type="http://schemas.openxmlformats.org/officeDocument/2006/relationships/image"/><Relationship Id="rId2" Target="../media/image15.png" Type="http://schemas.openxmlformats.org/officeDocument/2006/relationships/image"/><Relationship Id="rId20" Target="../media/image31.png" Type="http://schemas.openxmlformats.org/officeDocument/2006/relationships/image"/><Relationship Id="rId21" Target="../media/image32.png" Type="http://schemas.openxmlformats.org/officeDocument/2006/relationships/image"/><Relationship Id="rId22" Target="../media/image33.png" Type="http://schemas.openxmlformats.org/officeDocument/2006/relationships/image"/><Relationship Id="rId23" Target="../media/image34.png" Type="http://schemas.openxmlformats.org/officeDocument/2006/relationships/image"/><Relationship Id="rId24" Target="../media/image35.png" Type="http://schemas.openxmlformats.org/officeDocument/2006/relationships/image"/><Relationship Id="rId25" Target="../media/image36.png" Type="http://schemas.openxmlformats.org/officeDocument/2006/relationships/image"/><Relationship Id="rId26" Target="../media/image37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2" Target="../media/image3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12" Target="../media/image54.png" Type="http://schemas.openxmlformats.org/officeDocument/2006/relationships/image"/><Relationship Id="rId13" Target="../media/image55.png" Type="http://schemas.openxmlformats.org/officeDocument/2006/relationships/image"/><Relationship Id="rId14" Target="../media/image56.png" Type="http://schemas.openxmlformats.org/officeDocument/2006/relationships/image"/><Relationship Id="rId15" Target="../media/image57.png" Type="http://schemas.openxmlformats.org/officeDocument/2006/relationships/image"/><Relationship Id="rId16" Target="../media/image58.png" Type="http://schemas.openxmlformats.org/officeDocument/2006/relationships/image"/><Relationship Id="rId2" Target="../media/image3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51.png" Type="http://schemas.openxmlformats.org/officeDocument/2006/relationships/image"/><Relationship Id="rId12" Target="../media/image56.png" Type="http://schemas.openxmlformats.org/officeDocument/2006/relationships/image"/><Relationship Id="rId13" Target="../media/image61.png" Type="http://schemas.openxmlformats.org/officeDocument/2006/relationships/image"/><Relationship Id="rId2" Target="../media/image3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56.png" Type="http://schemas.openxmlformats.org/officeDocument/2006/relationships/image"/><Relationship Id="rId12" Target="../media/image66.png" Type="http://schemas.openxmlformats.org/officeDocument/2006/relationships/image"/><Relationship Id="rId13" Target="../media/image67.png" Type="http://schemas.openxmlformats.org/officeDocument/2006/relationships/image"/><Relationship Id="rId14" Target="../media/image68.png" Type="http://schemas.openxmlformats.org/officeDocument/2006/relationships/image"/><Relationship Id="rId15" Target="../media/image69.png" Type="http://schemas.openxmlformats.org/officeDocument/2006/relationships/image"/><Relationship Id="rId2" Target="../media/image3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62.png" Type="http://schemas.openxmlformats.org/officeDocument/2006/relationships/image"/><Relationship Id="rId8" Target="../media/image63.png" Type="http://schemas.openxmlformats.org/officeDocument/2006/relationships/image"/><Relationship Id="rId9" Target="../media/image6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png" Type="http://schemas.openxmlformats.org/officeDocument/2006/relationships/image"/><Relationship Id="rId12" Target="../media/image77.png" Type="http://schemas.openxmlformats.org/officeDocument/2006/relationships/image"/><Relationship Id="rId13" Target="../media/image78.png" Type="http://schemas.openxmlformats.org/officeDocument/2006/relationships/image"/><Relationship Id="rId14" Target="../media/image79.png" Type="http://schemas.openxmlformats.org/officeDocument/2006/relationships/image"/><Relationship Id="rId15" Target="../media/image80.png" Type="http://schemas.openxmlformats.org/officeDocument/2006/relationships/image"/><Relationship Id="rId16" Target="../media/image81.png" Type="http://schemas.openxmlformats.org/officeDocument/2006/relationships/image"/><Relationship Id="rId17" Target="../media/image82.png" Type="http://schemas.openxmlformats.org/officeDocument/2006/relationships/image"/><Relationship Id="rId18" Target="../media/image83.png" Type="http://schemas.openxmlformats.org/officeDocument/2006/relationships/image"/><Relationship Id="rId19" Target="../media/image84.png" Type="http://schemas.openxmlformats.org/officeDocument/2006/relationships/image"/><Relationship Id="rId2" Target="../media/image38.png" Type="http://schemas.openxmlformats.org/officeDocument/2006/relationships/image"/><Relationship Id="rId20" Target="../media/image85.png" Type="http://schemas.openxmlformats.org/officeDocument/2006/relationships/image"/><Relationship Id="rId21" Target="../media/image86.png" Type="http://schemas.openxmlformats.org/officeDocument/2006/relationships/image"/><Relationship Id="rId22" Target="../media/image87.png" Type="http://schemas.openxmlformats.org/officeDocument/2006/relationships/image"/><Relationship Id="rId23" Target="../media/image88.png" Type="http://schemas.openxmlformats.org/officeDocument/2006/relationships/image"/><Relationship Id="rId24" Target="../media/image89.png" Type="http://schemas.openxmlformats.org/officeDocument/2006/relationships/image"/><Relationship Id="rId25" Target="../media/image90.png" Type="http://schemas.openxmlformats.org/officeDocument/2006/relationships/image"/><Relationship Id="rId26" Target="../media/image9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2.png" Type="http://schemas.openxmlformats.org/officeDocument/2006/relationships/image"/><Relationship Id="rId11" Target="../media/image93.png" Type="http://schemas.openxmlformats.org/officeDocument/2006/relationships/image"/><Relationship Id="rId12" Target="../media/image94.png" Type="http://schemas.openxmlformats.org/officeDocument/2006/relationships/image"/><Relationship Id="rId13" Target="../media/image95.png" Type="http://schemas.openxmlformats.org/officeDocument/2006/relationships/image"/><Relationship Id="rId14" Target="../media/image96.png" Type="http://schemas.openxmlformats.org/officeDocument/2006/relationships/image"/><Relationship Id="rId15" Target="../media/image97.png" Type="http://schemas.openxmlformats.org/officeDocument/2006/relationships/image"/><Relationship Id="rId16" Target="../media/image98.png" Type="http://schemas.openxmlformats.org/officeDocument/2006/relationships/image"/><Relationship Id="rId17" Target="../media/image99.png" Type="http://schemas.openxmlformats.org/officeDocument/2006/relationships/image"/><Relationship Id="rId18" Target="../media/image100.png" Type="http://schemas.openxmlformats.org/officeDocument/2006/relationships/image"/><Relationship Id="rId19" Target="../media/image101.png" Type="http://schemas.openxmlformats.org/officeDocument/2006/relationships/image"/><Relationship Id="rId2" Target="../media/image38.png" Type="http://schemas.openxmlformats.org/officeDocument/2006/relationships/image"/><Relationship Id="rId20" Target="../media/image102.png" Type="http://schemas.openxmlformats.org/officeDocument/2006/relationships/image"/><Relationship Id="rId21" Target="../media/image103.png" Type="http://schemas.openxmlformats.org/officeDocument/2006/relationships/image"/><Relationship Id="rId22" Target="../media/image104.png" Type="http://schemas.openxmlformats.org/officeDocument/2006/relationships/image"/><Relationship Id="rId23" Target="../media/image105.png" Type="http://schemas.openxmlformats.org/officeDocument/2006/relationships/image"/><Relationship Id="rId24" Target="../media/image106.png" Type="http://schemas.openxmlformats.org/officeDocument/2006/relationships/image"/><Relationship Id="rId25" Target="../media/image107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8.png" Type="http://schemas.openxmlformats.org/officeDocument/2006/relationships/image"/><Relationship Id="rId11" Target="../media/image93.png" Type="http://schemas.openxmlformats.org/officeDocument/2006/relationships/image"/><Relationship Id="rId12" Target="../media/image94.png" Type="http://schemas.openxmlformats.org/officeDocument/2006/relationships/image"/><Relationship Id="rId13" Target="../media/image109.png" Type="http://schemas.openxmlformats.org/officeDocument/2006/relationships/image"/><Relationship Id="rId14" Target="../media/image110.png" Type="http://schemas.openxmlformats.org/officeDocument/2006/relationships/image"/><Relationship Id="rId15" Target="../media/image111.png" Type="http://schemas.openxmlformats.org/officeDocument/2006/relationships/image"/><Relationship Id="rId16" Target="../media/image112.png" Type="http://schemas.openxmlformats.org/officeDocument/2006/relationships/image"/><Relationship Id="rId17" Target="../media/image113.png" Type="http://schemas.openxmlformats.org/officeDocument/2006/relationships/image"/><Relationship Id="rId18" Target="../media/image114.png" Type="http://schemas.openxmlformats.org/officeDocument/2006/relationships/image"/><Relationship Id="rId19" Target="../media/image115.png" Type="http://schemas.openxmlformats.org/officeDocument/2006/relationships/image"/><Relationship Id="rId2" Target="../media/image38.png" Type="http://schemas.openxmlformats.org/officeDocument/2006/relationships/image"/><Relationship Id="rId20" Target="../media/image116.png" Type="http://schemas.openxmlformats.org/officeDocument/2006/relationships/image"/><Relationship Id="rId21" Target="../media/image117.png" Type="http://schemas.openxmlformats.org/officeDocument/2006/relationships/image"/><Relationship Id="rId22" Target="../media/image118.png" Type="http://schemas.openxmlformats.org/officeDocument/2006/relationships/image"/><Relationship Id="rId23" Target="../media/image119.png" Type="http://schemas.openxmlformats.org/officeDocument/2006/relationships/image"/><Relationship Id="rId24" Target="../media/image12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Relationship Id="rId9" Target="../media/image7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683500"/>
            <a:ext cx="18808700" cy="350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09000" y="76200"/>
            <a:ext cx="1270000" cy="10731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93100" y="-4737100"/>
            <a:ext cx="1689100" cy="5016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70000" y="749300"/>
            <a:ext cx="15760700" cy="7239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939800"/>
            <a:ext cx="15354300" cy="6870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2590800" y="-1422400"/>
            <a:ext cx="20751800" cy="10033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273800" y="8394700"/>
            <a:ext cx="6616700" cy="113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188700" y="8788400"/>
            <a:ext cx="495300" cy="381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121400" y="939800"/>
            <a:ext cx="5753100" cy="850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692900" y="8356600"/>
            <a:ext cx="3454400" cy="1485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220200" y="8445500"/>
            <a:ext cx="2603500" cy="1460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828800" y="1295400"/>
            <a:ext cx="177800" cy="177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6281400" y="1295400"/>
            <a:ext cx="177800" cy="177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828800" y="7264400"/>
            <a:ext cx="177800" cy="17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6281400" y="7264400"/>
            <a:ext cx="177800" cy="177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68400" y="5880100"/>
            <a:ext cx="15951200" cy="2336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60400" y="6464300"/>
            <a:ext cx="140716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647700"/>
            <a:ext cx="20828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10800000">
            <a:off x="2019300" y="6235700"/>
            <a:ext cx="6756400" cy="38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63600" y="368300"/>
            <a:ext cx="3086100" cy="2425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683000" y="254000"/>
            <a:ext cx="8153400" cy="2933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59000" y="3759200"/>
            <a:ext cx="1879600" cy="1879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527300" y="4038600"/>
            <a:ext cx="1193800" cy="13335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6997700" y="6172200"/>
            <a:ext cx="4889500" cy="38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993900" y="3759200"/>
            <a:ext cx="6781800" cy="20701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88010600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4711700" y="4864100"/>
            <a:ext cx="3733800" cy="254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527300" y="3835400"/>
            <a:ext cx="1828800" cy="18796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692400" y="3911600"/>
            <a:ext cx="1358900" cy="1638300"/>
          </a:xfrm>
          <a:prstGeom prst="rect">
            <a:avLst/>
          </a:prstGeom>
        </p:spPr>
      </p:pic>
      <p:grpSp>
        <p:nvGrpSpPr>
          <p:cNvPr name="Group 24" id="2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0121900" y="3302000"/>
            <a:ext cx="6197600" cy="5842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4584700" y="4000500"/>
            <a:ext cx="4254500" cy="10668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4152900" y="5016500"/>
            <a:ext cx="4749800" cy="7112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2324100" y="6565900"/>
            <a:ext cx="65024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647700"/>
            <a:ext cx="20828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10800000">
            <a:off x="1993900" y="6413500"/>
            <a:ext cx="7023100" cy="38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63600" y="368300"/>
            <a:ext cx="3086100" cy="2425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683000" y="254000"/>
            <a:ext cx="8153400" cy="2933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59000" y="3759200"/>
            <a:ext cx="1879600" cy="1879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527300" y="4038600"/>
            <a:ext cx="1193800" cy="13335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7327900" y="6172200"/>
            <a:ext cx="4889500" cy="38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993900" y="3517900"/>
            <a:ext cx="7340600" cy="25908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88010600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4711700" y="4864100"/>
            <a:ext cx="3733800" cy="254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260600" y="3759200"/>
            <a:ext cx="2006600" cy="2057400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0731500" y="3263900"/>
            <a:ext cx="5524500" cy="5715000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451100" y="3975100"/>
            <a:ext cx="1651000" cy="16510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4597400" y="5054600"/>
            <a:ext cx="4635500" cy="14605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4584700" y="3606800"/>
            <a:ext cx="4406900" cy="15494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2159000" y="6743700"/>
            <a:ext cx="71374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647700"/>
            <a:ext cx="20828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63600" y="368300"/>
            <a:ext cx="3111500" cy="2425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683000" y="241300"/>
            <a:ext cx="5499100" cy="2768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292600" y="6883400"/>
            <a:ext cx="10693400" cy="3022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20900" y="8343900"/>
            <a:ext cx="1841500" cy="1130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828800" y="2984500"/>
            <a:ext cx="14960600" cy="35052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79247600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10795000" y="4889500"/>
            <a:ext cx="2743200" cy="25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5613400" y="3225800"/>
            <a:ext cx="2108200" cy="584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993900" y="6616700"/>
            <a:ext cx="2209800" cy="21590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753100" y="3124200"/>
            <a:ext cx="2044700" cy="8763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146300" y="3886200"/>
            <a:ext cx="2806700" cy="9017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5524500" y="3924300"/>
            <a:ext cx="4356100" cy="17399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4660900" y="3822700"/>
            <a:ext cx="787400" cy="8382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2146300" y="4686300"/>
            <a:ext cx="3124200" cy="9017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5791200" y="4737100"/>
            <a:ext cx="4914900" cy="8763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5029200" y="4597400"/>
            <a:ext cx="787400" cy="8382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2146300" y="5486400"/>
            <a:ext cx="4699000" cy="9017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7480300" y="5511800"/>
            <a:ext cx="4330700" cy="17399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6642100" y="5384800"/>
            <a:ext cx="787400" cy="8382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12357100" y="3810000"/>
            <a:ext cx="42799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647700"/>
            <a:ext cx="20828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828800" y="2933700"/>
            <a:ext cx="14960600" cy="1485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63600" y="368300"/>
            <a:ext cx="3073400" cy="2425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683000" y="241300"/>
            <a:ext cx="5562600" cy="27178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098800" y="3365500"/>
            <a:ext cx="622300" cy="622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086100" y="3302000"/>
            <a:ext cx="787400" cy="850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3937000" y="3086100"/>
            <a:ext cx="4368800" cy="16383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3975100" y="3670300"/>
            <a:ext cx="8978900" cy="685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828800" y="4521200"/>
            <a:ext cx="14960600" cy="15875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098800" y="4953000"/>
            <a:ext cx="622300" cy="622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3111500" y="4889500"/>
            <a:ext cx="762000" cy="8509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828800" y="6286500"/>
            <a:ext cx="14960600" cy="1320800"/>
          </a:xfrm>
          <a:prstGeom prst="rect">
            <a:avLst/>
          </a:prstGeom>
        </p:spPr>
      </p:pic>
      <p:grpSp>
        <p:nvGrpSpPr>
          <p:cNvPr name="Group 24" id="2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098800" y="6553200"/>
            <a:ext cx="622300" cy="6223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111500" y="6489700"/>
            <a:ext cx="723900" cy="8509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937000" y="6299200"/>
            <a:ext cx="2641600" cy="1638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828800" y="7721600"/>
            <a:ext cx="14960600" cy="1485900"/>
          </a:xfrm>
          <a:prstGeom prst="rect">
            <a:avLst/>
          </a:prstGeom>
        </p:spPr>
      </p:pic>
      <p:grpSp>
        <p:nvGrpSpPr>
          <p:cNvPr name="Group 29" id="2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098800" y="8153400"/>
            <a:ext cx="622300" cy="6223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3111500" y="8089900"/>
            <a:ext cx="736600" cy="8509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3924300" y="7772400"/>
            <a:ext cx="6705600" cy="11303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4000500" y="8445500"/>
            <a:ext cx="10172700" cy="6858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3924300" y="4533900"/>
            <a:ext cx="5156200" cy="11303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4000500" y="5080000"/>
            <a:ext cx="9626600" cy="11176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rot="0">
            <a:off x="3975100" y="6972300"/>
            <a:ext cx="73406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566900" y="8686800"/>
            <a:ext cx="1600200" cy="1600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68500" y="8432800"/>
            <a:ext cx="1524000" cy="1524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509000" y="76200"/>
            <a:ext cx="1270000" cy="10731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293100" y="-4737100"/>
            <a:ext cx="1689100" cy="5016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70000" y="749300"/>
            <a:ext cx="15760700" cy="7239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60500" y="939800"/>
            <a:ext cx="15354300" cy="6870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044700" y="1816100"/>
            <a:ext cx="8458200" cy="3594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273800" y="8394700"/>
            <a:ext cx="6616700" cy="1130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112000" y="8343900"/>
            <a:ext cx="3822700" cy="1511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828800" y="1295400"/>
            <a:ext cx="177800" cy="177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6281400" y="1295400"/>
            <a:ext cx="177800" cy="1778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315700" y="1447800"/>
            <a:ext cx="4432300" cy="44323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527300" y="4927600"/>
            <a:ext cx="3683000" cy="10541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641600" y="6819900"/>
            <a:ext cx="2070100" cy="482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819400" y="7023100"/>
            <a:ext cx="76200" cy="762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4432300" y="7023100"/>
            <a:ext cx="76200" cy="762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168400" y="5880100"/>
            <a:ext cx="15951200" cy="23368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828800" y="7264400"/>
            <a:ext cx="177800" cy="1778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6281400" y="7264400"/>
            <a:ext cx="177800" cy="1778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1150600" y="1397000"/>
            <a:ext cx="4724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2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03300" y="939800"/>
            <a:ext cx="10985500" cy="34290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33600" y="3822700"/>
            <a:ext cx="1371600" cy="381000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298700" y="3975100"/>
            <a:ext cx="63500" cy="63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289300" y="3975100"/>
            <a:ext cx="63500" cy="635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044700" y="3708400"/>
            <a:ext cx="1371600" cy="6604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3924300" y="3644900"/>
            <a:ext cx="1308100" cy="8128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366000" y="3822700"/>
            <a:ext cx="1371600" cy="3810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531100" y="3975100"/>
            <a:ext cx="63500" cy="635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8509000" y="3975100"/>
            <a:ext cx="63500" cy="635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7289800" y="3721100"/>
            <a:ext cx="1358900" cy="6350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9118600" y="3657600"/>
            <a:ext cx="1689100" cy="838200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33600" y="5295900"/>
            <a:ext cx="1371600" cy="381000"/>
          </a:xfrm>
          <a:prstGeom prst="rect">
            <a:avLst/>
          </a:prstGeom>
        </p:spPr>
      </p:pic>
      <p:grpSp>
        <p:nvGrpSpPr>
          <p:cNvPr name="Group 40" id="40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41" id="4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298700" y="5461000"/>
            <a:ext cx="63500" cy="63500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289300" y="5461000"/>
            <a:ext cx="63500" cy="63500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854200" y="5207000"/>
            <a:ext cx="1676400" cy="635000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924300" y="5194300"/>
            <a:ext cx="2590800" cy="838200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366000" y="5295900"/>
            <a:ext cx="1371600" cy="381000"/>
          </a:xfrm>
          <a:prstGeom prst="rect">
            <a:avLst/>
          </a:prstGeom>
        </p:spPr>
      </p:pic>
      <p:grpSp>
        <p:nvGrpSpPr>
          <p:cNvPr name="Group 46" id="46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47" id="4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531100" y="5461000"/>
            <a:ext cx="63500" cy="63500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8509000" y="5461000"/>
            <a:ext cx="63500" cy="63500"/>
          </a:xfrm>
          <a:prstGeom prst="rect">
            <a:avLst/>
          </a:prstGeom>
        </p:spPr>
      </p:pic>
      <p:pic>
        <p:nvPicPr>
          <p:cNvPr name="Picture 49" id="49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9042400" y="5168900"/>
            <a:ext cx="1625600" cy="774700"/>
          </a:xfrm>
          <a:prstGeom prst="rect">
            <a:avLst/>
          </a:prstGeom>
        </p:spPr>
      </p:pic>
      <p:pic>
        <p:nvPicPr>
          <p:cNvPr name="Picture 50" id="5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33600" y="6921500"/>
            <a:ext cx="1371600" cy="381000"/>
          </a:xfrm>
          <a:prstGeom prst="rect">
            <a:avLst/>
          </a:prstGeom>
        </p:spPr>
      </p:pic>
      <p:grpSp>
        <p:nvGrpSpPr>
          <p:cNvPr name="Group 51" id="51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52" id="52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298700" y="7086600"/>
            <a:ext cx="63500" cy="63500"/>
          </a:xfrm>
          <a:prstGeom prst="rect">
            <a:avLst/>
          </a:prstGeom>
        </p:spPr>
      </p:pic>
      <p:pic>
        <p:nvPicPr>
          <p:cNvPr name="Picture 53" id="53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289300" y="7086600"/>
            <a:ext cx="63500" cy="63500"/>
          </a:xfrm>
          <a:prstGeom prst="rect">
            <a:avLst/>
          </a:prstGeom>
        </p:spPr>
      </p:pic>
      <p:pic>
        <p:nvPicPr>
          <p:cNvPr name="Picture 54" id="54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3868400" y="3403600"/>
            <a:ext cx="4584700" cy="3860800"/>
          </a:xfrm>
          <a:prstGeom prst="rect">
            <a:avLst/>
          </a:prstGeom>
        </p:spPr>
      </p:pic>
      <p:pic>
        <p:nvPicPr>
          <p:cNvPr name="Picture 55" id="55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2057400" y="6832600"/>
            <a:ext cx="1358900" cy="635000"/>
          </a:xfrm>
          <a:prstGeom prst="rect">
            <a:avLst/>
          </a:prstGeom>
        </p:spPr>
      </p:pic>
      <p:pic>
        <p:nvPicPr>
          <p:cNvPr name="Picture 56" id="56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3924300" y="6756400"/>
            <a:ext cx="1625600" cy="800100"/>
          </a:xfrm>
          <a:prstGeom prst="rect">
            <a:avLst/>
          </a:prstGeom>
        </p:spPr>
      </p:pic>
      <p:pic>
        <p:nvPicPr>
          <p:cNvPr name="Picture 57" id="57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5524500" y="6832600"/>
            <a:ext cx="2730500" cy="1244600"/>
          </a:xfrm>
          <a:prstGeom prst="rect">
            <a:avLst/>
          </a:prstGeom>
        </p:spPr>
      </p:pic>
      <p:pic>
        <p:nvPicPr>
          <p:cNvPr name="Picture 58" id="58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7226300" y="5194300"/>
            <a:ext cx="1397000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892300" y="1993900"/>
            <a:ext cx="15074900" cy="72263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3067685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5460000">
            <a:off x="6680200" y="5524500"/>
            <a:ext cx="5575300" cy="254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3067685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987800" y="5613400"/>
            <a:ext cx="5524500" cy="254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654300" y="5803900"/>
            <a:ext cx="6489700" cy="30099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931400" y="2463800"/>
            <a:ext cx="6019800" cy="63754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654300" y="2463800"/>
            <a:ext cx="6489700" cy="2984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195300" y="5448300"/>
            <a:ext cx="2755900" cy="1143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195300" y="5448300"/>
            <a:ext cx="2755900" cy="11430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698500" y="876300"/>
            <a:ext cx="81661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88900" y="1308100"/>
            <a:ext cx="17576800" cy="31242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3067685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175000" y="3543300"/>
            <a:ext cx="12255500" cy="254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3067685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340000">
            <a:off x="7277100" y="6718300"/>
            <a:ext cx="4622800" cy="254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33700" y="5143500"/>
            <a:ext cx="6210300" cy="37719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217400" y="3733800"/>
            <a:ext cx="4584700" cy="48260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007600" y="3733800"/>
            <a:ext cx="1828800" cy="2832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9639300" y="6159500"/>
            <a:ext cx="4229100" cy="3302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1993900" y="952500"/>
            <a:ext cx="8572500" cy="10414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743200" y="3683000"/>
            <a:ext cx="6858000" cy="15621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766300" y="7581900"/>
            <a:ext cx="36449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88900" y="1308100"/>
            <a:ext cx="17576800" cy="31242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3067685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175000" y="3543300"/>
            <a:ext cx="12255500" cy="254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21900" y="4216400"/>
            <a:ext cx="6654800" cy="44831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730500" y="4762500"/>
            <a:ext cx="6172200" cy="39370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306768500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340000">
            <a:off x="7277100" y="6718300"/>
            <a:ext cx="4622800" cy="25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1993900" y="952500"/>
            <a:ext cx="8572500" cy="1041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603500" y="3771900"/>
            <a:ext cx="4813300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140200" y="1981200"/>
            <a:ext cx="12534900" cy="1549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4457700" y="2133600"/>
            <a:ext cx="25882600" cy="165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1080000">
            <a:off x="1511300" y="2336800"/>
            <a:ext cx="3111500" cy="2387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914900" y="4279900"/>
            <a:ext cx="11772900" cy="4813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993900" y="952500"/>
            <a:ext cx="8572500" cy="1041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810000" y="4165600"/>
            <a:ext cx="12598400" cy="889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826000" y="5003800"/>
            <a:ext cx="8801100" cy="685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4787900" y="5600700"/>
            <a:ext cx="11785600" cy="977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4584700" y="6286500"/>
            <a:ext cx="126746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41400" y="2298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6078200" y="22987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647700"/>
            <a:ext cx="2082800" cy="1536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63600" y="368300"/>
            <a:ext cx="3086100" cy="2425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683000" y="254000"/>
            <a:ext cx="8940800" cy="2933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981200" y="6210300"/>
            <a:ext cx="4737100" cy="812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270000" y="6400800"/>
            <a:ext cx="5232400" cy="6858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578100" y="3200400"/>
            <a:ext cx="3556000" cy="596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857500" y="3454400"/>
            <a:ext cx="101600" cy="101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5753100" y="3454400"/>
            <a:ext cx="101600" cy="101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3632200" y="3060700"/>
            <a:ext cx="1473200" cy="1079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946900" y="6210300"/>
            <a:ext cx="4737100" cy="8128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6654800" y="6413500"/>
            <a:ext cx="4800600" cy="736600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531100" y="3200400"/>
            <a:ext cx="3556000" cy="5969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7810500" y="3454400"/>
            <a:ext cx="101600" cy="1016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706100" y="3454400"/>
            <a:ext cx="101600" cy="101600"/>
          </a:xfrm>
          <a:prstGeom prst="rect">
            <a:avLst/>
          </a:prstGeom>
        </p:spPr>
      </p:pic>
      <p:grpSp>
        <p:nvGrpSpPr>
          <p:cNvPr name="Group 29" id="2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6934200" y="3949700"/>
            <a:ext cx="4737100" cy="24511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720000">
            <a:off x="3746500" y="4013200"/>
            <a:ext cx="2374900" cy="12065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720000">
            <a:off x="2057400" y="4800600"/>
            <a:ext cx="3086100" cy="12827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8686800" y="3098800"/>
            <a:ext cx="1536700" cy="10795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854200" y="7327900"/>
            <a:ext cx="5067300" cy="16002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6946900" y="7327900"/>
            <a:ext cx="4038600" cy="8509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11811000" y="5727700"/>
            <a:ext cx="5511800" cy="9398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1569700" y="3619500"/>
            <a:ext cx="5880100" cy="51308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13741400" y="6451600"/>
            <a:ext cx="1803400" cy="151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647700"/>
            <a:ext cx="20828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260600" y="5245100"/>
            <a:ext cx="1778000" cy="1778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63600" y="368300"/>
            <a:ext cx="3086100" cy="2425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683000" y="254000"/>
            <a:ext cx="8153400" cy="2933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993900" y="3530600"/>
            <a:ext cx="14643100" cy="1104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667000" y="5689600"/>
            <a:ext cx="863600" cy="863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5130800" y="3492500"/>
            <a:ext cx="9029700" cy="1409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12900000">
            <a:off x="15367000" y="6718300"/>
            <a:ext cx="546100" cy="13589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530898100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260600" y="6477000"/>
            <a:ext cx="13081000" cy="38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778000" y="5143500"/>
            <a:ext cx="3251200" cy="3251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5537200" y="5245100"/>
            <a:ext cx="3251200" cy="3251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9575800" y="5168900"/>
            <a:ext cx="3251200" cy="32512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3373100" y="5168900"/>
            <a:ext cx="3251200" cy="32512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498600" y="4800600"/>
            <a:ext cx="3771900" cy="37719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0223500" y="5422900"/>
            <a:ext cx="1981200" cy="27940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240000">
            <a:off x="10363200" y="6324600"/>
            <a:ext cx="1498600" cy="14478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3505200" y="5842000"/>
            <a:ext cx="6642100" cy="23749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1480800" y="5537200"/>
            <a:ext cx="62738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647700"/>
            <a:ext cx="20828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10800000">
            <a:off x="2019300" y="6235700"/>
            <a:ext cx="6756400" cy="38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63600" y="368300"/>
            <a:ext cx="3086100" cy="2425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683000" y="254000"/>
            <a:ext cx="8153400" cy="2933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59000" y="3759200"/>
            <a:ext cx="1879600" cy="1879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527300" y="4038600"/>
            <a:ext cx="1193800" cy="13335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867900" y="3822700"/>
            <a:ext cx="6934200" cy="4813300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6997700" y="6172200"/>
            <a:ext cx="4889500" cy="381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019300" y="3759200"/>
            <a:ext cx="6756400" cy="20701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88010600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4927600" y="4864100"/>
            <a:ext cx="3556000" cy="25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501900" y="3975100"/>
            <a:ext cx="1828800" cy="17653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806700" y="4127500"/>
            <a:ext cx="1193800" cy="1320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-10980000">
            <a:off x="8978900" y="6527800"/>
            <a:ext cx="5397500" cy="1460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2425700" y="6819900"/>
            <a:ext cx="6477000" cy="18161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3937000" y="4914900"/>
            <a:ext cx="5130800" cy="8636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4902200" y="3987800"/>
            <a:ext cx="4064000" cy="161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