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35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0.png"/><Relationship Id="rId7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11" Type="http://schemas.openxmlformats.org/officeDocument/2006/relationships/image" Target="../media/image105.png"/><Relationship Id="rId5" Type="http://schemas.openxmlformats.org/officeDocument/2006/relationships/image" Target="../media/image102.png"/><Relationship Id="rId10" Type="http://schemas.openxmlformats.org/officeDocument/2006/relationships/image" Target="../media/image6.png"/><Relationship Id="rId4" Type="http://schemas.openxmlformats.org/officeDocument/2006/relationships/image" Target="../media/image101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6.png"/><Relationship Id="rId7" Type="http://schemas.openxmlformats.org/officeDocument/2006/relationships/image" Target="../media/image10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2.png"/><Relationship Id="rId10" Type="http://schemas.openxmlformats.org/officeDocument/2006/relationships/image" Target="../media/image105.png"/><Relationship Id="rId4" Type="http://schemas.openxmlformats.org/officeDocument/2006/relationships/image" Target="../media/image107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1.png"/><Relationship Id="rId18" Type="http://schemas.openxmlformats.org/officeDocument/2006/relationships/image" Target="../media/image124.png"/><Relationship Id="rId3" Type="http://schemas.openxmlformats.org/officeDocument/2006/relationships/image" Target="../media/image110.png"/><Relationship Id="rId21" Type="http://schemas.openxmlformats.org/officeDocument/2006/relationships/image" Target="../media/image127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17" Type="http://schemas.openxmlformats.org/officeDocument/2006/relationships/image" Target="../media/image123.png"/><Relationship Id="rId2" Type="http://schemas.openxmlformats.org/officeDocument/2006/relationships/image" Target="../media/image109.png"/><Relationship Id="rId16" Type="http://schemas.openxmlformats.org/officeDocument/2006/relationships/image" Target="../media/image122.png"/><Relationship Id="rId20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5" Type="http://schemas.openxmlformats.org/officeDocument/2006/relationships/image" Target="../media/image121.png"/><Relationship Id="rId10" Type="http://schemas.openxmlformats.org/officeDocument/2006/relationships/image" Target="../media/image117.png"/><Relationship Id="rId19" Type="http://schemas.openxmlformats.org/officeDocument/2006/relationships/image" Target="../media/image125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0.png"/><Relationship Id="rId22" Type="http://schemas.openxmlformats.org/officeDocument/2006/relationships/image" Target="../media/image1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31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33.png"/><Relationship Id="rId7" Type="http://schemas.openxmlformats.org/officeDocument/2006/relationships/image" Target="../media/image134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31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8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18.png"/><Relationship Id="rId5" Type="http://schemas.openxmlformats.org/officeDocument/2006/relationships/image" Target="../media/image30.png"/><Relationship Id="rId10" Type="http://schemas.openxmlformats.org/officeDocument/2006/relationships/image" Target="../media/image11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0.png"/><Relationship Id="rId7" Type="http://schemas.openxmlformats.org/officeDocument/2006/relationships/image" Target="../media/image3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6.png"/><Relationship Id="rId4" Type="http://schemas.openxmlformats.org/officeDocument/2006/relationships/image" Target="../media/image35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21" Type="http://schemas.openxmlformats.org/officeDocument/2006/relationships/image" Target="../media/image57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.png"/><Relationship Id="rId10" Type="http://schemas.openxmlformats.org/officeDocument/2006/relationships/image" Target="../media/image47.png"/><Relationship Id="rId19" Type="http://schemas.openxmlformats.org/officeDocument/2006/relationships/image" Target="../media/image11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9.png"/><Relationship Id="rId7" Type="http://schemas.openxmlformats.org/officeDocument/2006/relationships/image" Target="../media/image1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11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64.png"/><Relationship Id="rId16" Type="http://schemas.openxmlformats.org/officeDocument/2006/relationships/image" Target="../media/image77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18.png"/><Relationship Id="rId4" Type="http://schemas.openxmlformats.org/officeDocument/2006/relationships/image" Target="../media/image58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26" Type="http://schemas.openxmlformats.org/officeDocument/2006/relationships/image" Target="../media/image6.png"/><Relationship Id="rId3" Type="http://schemas.openxmlformats.org/officeDocument/2006/relationships/image" Target="../media/image80.png"/><Relationship Id="rId21" Type="http://schemas.openxmlformats.org/officeDocument/2006/relationships/image" Target="../media/image97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5" Type="http://schemas.openxmlformats.org/officeDocument/2006/relationships/image" Target="../media/image18.png"/><Relationship Id="rId2" Type="http://schemas.openxmlformats.org/officeDocument/2006/relationships/image" Target="../media/image79.png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87.png"/><Relationship Id="rId24" Type="http://schemas.openxmlformats.org/officeDocument/2006/relationships/image" Target="../media/image60.png"/><Relationship Id="rId5" Type="http://schemas.openxmlformats.org/officeDocument/2006/relationships/image" Target="../media/image82.png"/><Relationship Id="rId15" Type="http://schemas.openxmlformats.org/officeDocument/2006/relationships/image" Target="../media/image91.png"/><Relationship Id="rId23" Type="http://schemas.openxmlformats.org/officeDocument/2006/relationships/image" Target="../media/image99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4" Type="http://schemas.openxmlformats.org/officeDocument/2006/relationships/image" Target="../media/image81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Relationship Id="rId22" Type="http://schemas.openxmlformats.org/officeDocument/2006/relationships/image" Target="../media/image9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080000">
            <a:off x="12573000" y="-1155700"/>
            <a:ext cx="5308600" cy="2717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900" y="3530600"/>
            <a:ext cx="12052300" cy="3708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900" y="6756400"/>
            <a:ext cx="4267200" cy="1117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0" y="2743200"/>
            <a:ext cx="10502900" cy="1638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6929100" y="1231900"/>
            <a:ext cx="1625600" cy="330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5074900" y="8242300"/>
            <a:ext cx="5346700" cy="330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540000">
            <a:off x="10642600" y="8915400"/>
            <a:ext cx="5664200" cy="2743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21180000">
            <a:off x="-4318000" y="6159500"/>
            <a:ext cx="6337300" cy="44323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000" y="2197100"/>
            <a:ext cx="5892800" cy="5892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7300"/>
            <a:ext cx="18300700" cy="7797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3900" y="-177800"/>
            <a:ext cx="5867400" cy="3340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100" y="4330700"/>
            <a:ext cx="8420100" cy="2413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182295800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045700" y="8509000"/>
            <a:ext cx="762000" cy="12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182295800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0200" y="8128000"/>
            <a:ext cx="4953000" cy="12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59300" y="-38100"/>
            <a:ext cx="1054100" cy="103251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500" y="3238500"/>
            <a:ext cx="6172200" cy="5562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16954500" y="1079500"/>
            <a:ext cx="1574800" cy="330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15074900" y="8242300"/>
            <a:ext cx="5346700" cy="330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5200" y="850900"/>
            <a:ext cx="8382000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7300"/>
            <a:ext cx="18300700" cy="7797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0" y="317500"/>
            <a:ext cx="5041900" cy="4572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900" y="4762500"/>
            <a:ext cx="7289800" cy="37084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182295800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045700" y="8509000"/>
            <a:ext cx="762000" cy="12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59300" y="-38100"/>
            <a:ext cx="1054100" cy="103251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0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898900"/>
            <a:ext cx="7277100" cy="4457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6954500" y="1079500"/>
            <a:ext cx="1574800" cy="330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15074900" y="8242300"/>
            <a:ext cx="5346700" cy="330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5200" y="850900"/>
            <a:ext cx="8382000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3403600"/>
            <a:ext cx="2273300" cy="2273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787400"/>
            <a:ext cx="4406900" cy="2019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300" y="3289300"/>
            <a:ext cx="4318000" cy="2540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456653900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6400" y="4318000"/>
            <a:ext cx="3746500" cy="381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6400" y="4381500"/>
            <a:ext cx="3721100" cy="1752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6565900"/>
            <a:ext cx="2273300" cy="2273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4300" y="6451600"/>
            <a:ext cx="4318000" cy="26543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400" y="7454900"/>
            <a:ext cx="3784600" cy="20701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456653900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8300" y="7480300"/>
            <a:ext cx="3746500" cy="381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600" y="3403600"/>
            <a:ext cx="2273300" cy="22733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34800" y="3289300"/>
            <a:ext cx="4318000" cy="2463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14200" y="4356100"/>
            <a:ext cx="3797300" cy="1752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600" y="6565900"/>
            <a:ext cx="2273300" cy="22733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34800" y="6451600"/>
            <a:ext cx="4318000" cy="26543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88800" y="6705600"/>
            <a:ext cx="3708400" cy="14732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014200" y="7442200"/>
            <a:ext cx="3898900" cy="2057400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2147483647" y="2147483647"/>
            <a:ext cx="2147483647" cy="456653900"/>
            <a:chOff x="0" y="0"/>
            <a:chExt cx="0" cy="0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76100" y="7480300"/>
            <a:ext cx="3746500" cy="3810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456653900"/>
            <a:chOff x="0" y="0"/>
            <a:chExt cx="0" cy="0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76100" y="4318000"/>
            <a:ext cx="3746500" cy="381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259300" y="-38100"/>
            <a:ext cx="1054100" cy="103251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14500" y="6858000"/>
            <a:ext cx="1689100" cy="16891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22400" y="3175000"/>
            <a:ext cx="2298700" cy="22987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23400" y="3403600"/>
            <a:ext cx="1968500" cy="19685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34500" y="6731000"/>
            <a:ext cx="1879600" cy="18796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5400000">
            <a:off x="17030700" y="838200"/>
            <a:ext cx="1257300" cy="5080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5400000">
            <a:off x="14630400" y="8216900"/>
            <a:ext cx="6273800" cy="3683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001500" y="3479800"/>
            <a:ext cx="3225800" cy="9525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54500" y="3530600"/>
            <a:ext cx="2654300" cy="9652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318000" y="6642100"/>
            <a:ext cx="35306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25700" y="215900"/>
            <a:ext cx="10668000" cy="109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73100"/>
            <a:ext cx="13271500" cy="8775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">
            <a:off x="14643100" y="3429000"/>
            <a:ext cx="5664200" cy="2743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480000">
            <a:off x="11633200" y="8229600"/>
            <a:ext cx="6680200" cy="4673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080000">
            <a:off x="13271500" y="-952500"/>
            <a:ext cx="5308600" cy="2717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700" y="3416300"/>
            <a:ext cx="5422900" cy="1193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0" y="3632200"/>
            <a:ext cx="14630400" cy="4127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">
            <a:off x="10642600" y="8915400"/>
            <a:ext cx="5664200" cy="2743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480000">
            <a:off x="-4508500" y="5346700"/>
            <a:ext cx="6680200" cy="4673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080000">
            <a:off x="13271500" y="-952500"/>
            <a:ext cx="5308600" cy="2717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1700" y="6705600"/>
            <a:ext cx="9385300" cy="736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3900" y="2730500"/>
            <a:ext cx="10668000" cy="1092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21180000">
            <a:off x="-4318000" y="6159500"/>
            <a:ext cx="6337300" cy="4432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80000">
            <a:off x="12573000" y="-1155700"/>
            <a:ext cx="5308600" cy="2717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">
            <a:off x="10642600" y="8915400"/>
            <a:ext cx="5664200" cy="2743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59300" y="-38100"/>
            <a:ext cx="1054100" cy="10325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8900" y="1765300"/>
            <a:ext cx="2692400" cy="2260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5600" y="4152900"/>
            <a:ext cx="5156200" cy="1854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5600" y="5651500"/>
            <a:ext cx="2743200" cy="1854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5600" y="7150100"/>
            <a:ext cx="3949700" cy="1854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7200" y="4152900"/>
            <a:ext cx="3581400" cy="1854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77200" y="5651500"/>
            <a:ext cx="2120900" cy="1854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16954500" y="1079500"/>
            <a:ext cx="1574800" cy="330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15074900" y="8242300"/>
            <a:ext cx="5346700" cy="33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7300"/>
            <a:ext cx="18300700" cy="7797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546100"/>
            <a:ext cx="3492500" cy="2590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00" y="1701800"/>
            <a:ext cx="4699000" cy="6604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00" y="3479800"/>
            <a:ext cx="5892800" cy="5892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400" y="2590800"/>
            <a:ext cx="7912100" cy="2755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4800" y="4686300"/>
            <a:ext cx="10388600" cy="1308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7200" y="9385300"/>
            <a:ext cx="825500" cy="533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59300" y="-38100"/>
            <a:ext cx="1054100" cy="103251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7200" y="6172200"/>
            <a:ext cx="6172200" cy="3797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16954500" y="1079500"/>
            <a:ext cx="1574800" cy="330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15074900" y="8242300"/>
            <a:ext cx="5346700" cy="330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838200"/>
            <a:ext cx="5715000" cy="2019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300" y="1498600"/>
            <a:ext cx="9931400" cy="660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0" y="3733800"/>
            <a:ext cx="7048500" cy="3467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900" y="2870200"/>
            <a:ext cx="6337300" cy="1168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9100" y="3708400"/>
            <a:ext cx="7048500" cy="34671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5300" y="2844800"/>
            <a:ext cx="5765800" cy="1168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5000" y="7543800"/>
            <a:ext cx="14020800" cy="1714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7900" y="7226300"/>
            <a:ext cx="7658100" cy="2159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259300" y="-38100"/>
            <a:ext cx="1054100" cy="10325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16954500" y="1079500"/>
            <a:ext cx="1574800" cy="330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15074900" y="8242300"/>
            <a:ext cx="5346700" cy="330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7300"/>
            <a:ext cx="18300700" cy="7797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546100"/>
            <a:ext cx="3492500" cy="2590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00" y="1701800"/>
            <a:ext cx="5283200" cy="6604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00" y="2984500"/>
            <a:ext cx="5892800" cy="5892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2603500"/>
            <a:ext cx="9664700" cy="2603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2400" y="4978400"/>
            <a:ext cx="10553700" cy="3860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59300" y="-38100"/>
            <a:ext cx="1054100" cy="10325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16954500" y="1079500"/>
            <a:ext cx="1574800" cy="330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15074900" y="8242300"/>
            <a:ext cx="5346700" cy="330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4102100"/>
            <a:ext cx="4318000" cy="431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850900"/>
            <a:ext cx="2971800" cy="2019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00" y="1701800"/>
            <a:ext cx="4025900" cy="660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500" y="3378200"/>
            <a:ext cx="2171700" cy="2171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2700" y="4572000"/>
            <a:ext cx="1574800" cy="825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5100" y="3098800"/>
            <a:ext cx="6375400" cy="1117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5600" y="3619500"/>
            <a:ext cx="838200" cy="952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2900" y="5181600"/>
            <a:ext cx="2171700" cy="2171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0700" y="6540500"/>
            <a:ext cx="1816100" cy="482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9400" y="5181600"/>
            <a:ext cx="2171700" cy="2171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62100" y="6502400"/>
            <a:ext cx="1993900" cy="5334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500" y="6997700"/>
            <a:ext cx="2171700" cy="2171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0000" y="8305800"/>
            <a:ext cx="1676400" cy="7112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17000" y="5359400"/>
            <a:ext cx="6896100" cy="1117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29700" y="4191000"/>
            <a:ext cx="6070600" cy="15240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78900" y="6527800"/>
            <a:ext cx="7531100" cy="11176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04300" y="8674100"/>
            <a:ext cx="6553200" cy="5207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91600" y="7531100"/>
            <a:ext cx="5626100" cy="15240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71900" y="7023100"/>
            <a:ext cx="1473200" cy="14732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259300" y="-38100"/>
            <a:ext cx="1054100" cy="103251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69000" y="5410200"/>
            <a:ext cx="1066800" cy="1066800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82800" y="5397500"/>
            <a:ext cx="1054100" cy="10541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5400000">
            <a:off x="16954500" y="1079500"/>
            <a:ext cx="1574800" cy="3302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5400000">
            <a:off x="15074900" y="8242300"/>
            <a:ext cx="5346700" cy="330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838200"/>
            <a:ext cx="4279900" cy="2019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900" y="1714500"/>
            <a:ext cx="5549900" cy="673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8200" y="-38100"/>
            <a:ext cx="977900" cy="10325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300" y="3708400"/>
            <a:ext cx="4749800" cy="5397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4400" y="3708400"/>
            <a:ext cx="7188200" cy="5397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6954500" y="1079500"/>
            <a:ext cx="1574800" cy="330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5074900" y="8242300"/>
            <a:ext cx="5346700" cy="330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400" y="2844800"/>
            <a:ext cx="5168900" cy="1168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600" y="2921000"/>
            <a:ext cx="3175000" cy="3175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900" y="2921000"/>
            <a:ext cx="3175000" cy="3175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0200" y="2921000"/>
            <a:ext cx="3175000" cy="3175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900" y="2921000"/>
            <a:ext cx="3187700" cy="3187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850900"/>
            <a:ext cx="4279900" cy="2019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8100" y="1689100"/>
            <a:ext cx="5905500" cy="673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700" y="2933700"/>
            <a:ext cx="3175000" cy="3175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8100" y="3454400"/>
            <a:ext cx="3162300" cy="2235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5100" y="6781800"/>
            <a:ext cx="11760200" cy="2552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4100" y="3441700"/>
            <a:ext cx="2374900" cy="850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83300" y="4000500"/>
            <a:ext cx="2336800" cy="17780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59900" y="2921000"/>
            <a:ext cx="3175000" cy="31877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90100" y="3479800"/>
            <a:ext cx="2489200" cy="8509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53600" y="4127500"/>
            <a:ext cx="2425700" cy="14732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017500" y="2921000"/>
            <a:ext cx="3187700" cy="31877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385800" y="3479800"/>
            <a:ext cx="2603500" cy="8509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423900" y="4305300"/>
            <a:ext cx="2540000" cy="11684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73500" y="7137400"/>
            <a:ext cx="9601200" cy="19177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259300" y="-38100"/>
            <a:ext cx="1054100" cy="103251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5400000">
            <a:off x="16954500" y="1079500"/>
            <a:ext cx="1574800" cy="3302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5400000">
            <a:off x="15074900" y="8242300"/>
            <a:ext cx="5346700" cy="330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3708400"/>
            <a:ext cx="14960600" cy="5854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99200" y="774700"/>
            <a:ext cx="29857700" cy="11709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400" y="2641600"/>
            <a:ext cx="14935200" cy="431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00" y="3175000"/>
            <a:ext cx="14960600" cy="342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200" y="838200"/>
            <a:ext cx="4279900" cy="2019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7900" y="1689100"/>
            <a:ext cx="2806700" cy="673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800" y="3124200"/>
            <a:ext cx="927100" cy="533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1800" y="3175000"/>
            <a:ext cx="889000" cy="711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9000" y="3175000"/>
            <a:ext cx="889000" cy="711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60000" y="3175000"/>
            <a:ext cx="889000" cy="711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19100" y="3175000"/>
            <a:ext cx="889000" cy="711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64200" y="2641600"/>
            <a:ext cx="5041900" cy="609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55700" y="4076700"/>
            <a:ext cx="2997200" cy="558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55700" y="4140200"/>
            <a:ext cx="3111500" cy="673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40200" y="5207000"/>
            <a:ext cx="3060700" cy="571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48100" y="5245100"/>
            <a:ext cx="3543300" cy="6731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12000" y="6337300"/>
            <a:ext cx="3022600" cy="558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81900" y="6375400"/>
            <a:ext cx="2171700" cy="6731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9200" y="7454900"/>
            <a:ext cx="2984500" cy="5080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48700" y="7467600"/>
            <a:ext cx="5283200" cy="6731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509500" y="8724900"/>
            <a:ext cx="3594100" cy="5842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19000" y="8712200"/>
            <a:ext cx="3721100" cy="6731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7348200" y="-38100"/>
            <a:ext cx="977900" cy="103251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5400000">
            <a:off x="16954500" y="1079500"/>
            <a:ext cx="1574800" cy="3302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5400000">
            <a:off x="15074900" y="8242300"/>
            <a:ext cx="5346700" cy="330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사용자 지정</PresentationFormat>
  <Paragraphs>0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NT960XFG</dc:creator>
  <cp:lastModifiedBy>신상범</cp:lastModifiedBy>
  <cp:revision>1</cp:revision>
  <dcterms:created xsi:type="dcterms:W3CDTF">2006-08-16T00:00:00Z</dcterms:created>
  <dcterms:modified xsi:type="dcterms:W3CDTF">2024-12-21T00:45:51Z</dcterms:modified>
</cp:coreProperties>
</file>