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84" r:id="rId4"/>
    <p:sldId id="271" r:id="rId5"/>
    <p:sldId id="272" r:id="rId6"/>
    <p:sldId id="286" r:id="rId7"/>
    <p:sldId id="259" r:id="rId8"/>
    <p:sldId id="274" r:id="rId9"/>
    <p:sldId id="275" r:id="rId10"/>
    <p:sldId id="276" r:id="rId11"/>
    <p:sldId id="277" r:id="rId12"/>
    <p:sldId id="278" r:id="rId13"/>
    <p:sldId id="287" r:id="rId14"/>
    <p:sldId id="280" r:id="rId15"/>
    <p:sldId id="281" r:id="rId16"/>
    <p:sldId id="282" r:id="rId17"/>
    <p:sldId id="288" r:id="rId18"/>
    <p:sldId id="260" r:id="rId19"/>
    <p:sldId id="285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58" r:id="rId28"/>
    <p:sldId id="270" r:id="rId2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53" y="989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theme" Target="theme/theme1.xml"  /><Relationship Id="rId33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80.png"  /><Relationship Id="rId6" Type="http://schemas.openxmlformats.org/officeDocument/2006/relationships/image" Target="../media/image78.png"  /><Relationship Id="rId7" Type="http://schemas.openxmlformats.org/officeDocument/2006/relationships/image" Target="../media/image8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82.png"  /><Relationship Id="rId6" Type="http://schemas.openxmlformats.org/officeDocument/2006/relationships/image" Target="../media/image83.png"  /><Relationship Id="rId7" Type="http://schemas.openxmlformats.org/officeDocument/2006/relationships/image" Target="../media/image8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93.png"  /><Relationship Id="rId11" Type="http://schemas.openxmlformats.org/officeDocument/2006/relationships/image" Target="../media/image94.png"  /><Relationship Id="rId12" Type="http://schemas.openxmlformats.org/officeDocument/2006/relationships/image" Target="../media/image95.png"  /><Relationship Id="rId13" Type="http://schemas.openxmlformats.org/officeDocument/2006/relationships/image" Target="../media/image22.png"  /><Relationship Id="rId14" Type="http://schemas.openxmlformats.org/officeDocument/2006/relationships/image" Target="../media/image96.png"  /><Relationship Id="rId15" Type="http://schemas.openxmlformats.org/officeDocument/2006/relationships/image" Target="../media/image97.png"  /><Relationship Id="rId16" Type="http://schemas.openxmlformats.org/officeDocument/2006/relationships/image" Target="../media/image98.png"  /><Relationship Id="rId17" Type="http://schemas.openxmlformats.org/officeDocument/2006/relationships/image" Target="../media/image99.png"  /><Relationship Id="rId18" Type="http://schemas.openxmlformats.org/officeDocument/2006/relationships/image" Target="../media/image100.png"  /><Relationship Id="rId19" Type="http://schemas.openxmlformats.org/officeDocument/2006/relationships/image" Target="../media/image101.png"  /><Relationship Id="rId2" Type="http://schemas.openxmlformats.org/officeDocument/2006/relationships/image" Target="../media/image85.png"  /><Relationship Id="rId3" Type="http://schemas.openxmlformats.org/officeDocument/2006/relationships/image" Target="../media/image86.png"  /><Relationship Id="rId4" Type="http://schemas.openxmlformats.org/officeDocument/2006/relationships/image" Target="../media/image87.png"  /><Relationship Id="rId5" Type="http://schemas.openxmlformats.org/officeDocument/2006/relationships/image" Target="../media/image88.png"  /><Relationship Id="rId6" Type="http://schemas.openxmlformats.org/officeDocument/2006/relationships/image" Target="../media/image89.png"  /><Relationship Id="rId7" Type="http://schemas.openxmlformats.org/officeDocument/2006/relationships/image" Target="../media/image90.png"  /><Relationship Id="rId8" Type="http://schemas.openxmlformats.org/officeDocument/2006/relationships/image" Target="../media/image91.png"  /><Relationship Id="rId9" Type="http://schemas.openxmlformats.org/officeDocument/2006/relationships/image" Target="../media/image9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07.png"  /><Relationship Id="rId11" Type="http://schemas.openxmlformats.org/officeDocument/2006/relationships/image" Target="../media/image108.png"  /><Relationship Id="rId12" Type="http://schemas.openxmlformats.org/officeDocument/2006/relationships/image" Target="../media/image109.png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102.png"  /><Relationship Id="rId6" Type="http://schemas.openxmlformats.org/officeDocument/2006/relationships/image" Target="../media/image103.png"  /><Relationship Id="rId7" Type="http://schemas.openxmlformats.org/officeDocument/2006/relationships/image" Target="../media/image104.png"  /><Relationship Id="rId8" Type="http://schemas.openxmlformats.org/officeDocument/2006/relationships/image" Target="../media/image105.png"  /><Relationship Id="rId9" Type="http://schemas.openxmlformats.org/officeDocument/2006/relationships/image" Target="../media/image10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110.png"  /><Relationship Id="rId6" Type="http://schemas.openxmlformats.org/officeDocument/2006/relationships/image" Target="../media/image111.png"  /><Relationship Id="rId7" Type="http://schemas.openxmlformats.org/officeDocument/2006/relationships/image" Target="../media/image11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19.png"  /><Relationship Id="rId11" Type="http://schemas.openxmlformats.org/officeDocument/2006/relationships/image" Target="../media/image120.png"  /><Relationship Id="rId12" Type="http://schemas.openxmlformats.org/officeDocument/2006/relationships/image" Target="../media/image121.png"  /><Relationship Id="rId2" Type="http://schemas.openxmlformats.org/officeDocument/2006/relationships/image" Target="../media/image44.png"  /><Relationship Id="rId3" Type="http://schemas.openxmlformats.org/officeDocument/2006/relationships/image" Target="../media/image45.png"  /><Relationship Id="rId4" Type="http://schemas.openxmlformats.org/officeDocument/2006/relationships/image" Target="../media/image113.png"  /><Relationship Id="rId5" Type="http://schemas.openxmlformats.org/officeDocument/2006/relationships/image" Target="../media/image114.png"  /><Relationship Id="rId6" Type="http://schemas.openxmlformats.org/officeDocument/2006/relationships/image" Target="../media/image115.png"  /><Relationship Id="rId7" Type="http://schemas.openxmlformats.org/officeDocument/2006/relationships/image" Target="../media/image116.png"  /><Relationship Id="rId8" Type="http://schemas.openxmlformats.org/officeDocument/2006/relationships/image" Target="../media/image117.png"  /><Relationship Id="rId9" Type="http://schemas.openxmlformats.org/officeDocument/2006/relationships/image" Target="../media/image11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122.png"  /><Relationship Id="rId6" Type="http://schemas.openxmlformats.org/officeDocument/2006/relationships/image" Target="../media/image123.png"  /><Relationship Id="rId7" Type="http://schemas.openxmlformats.org/officeDocument/2006/relationships/image" Target="../media/image12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5.png"  /><Relationship Id="rId3" Type="http://schemas.openxmlformats.org/officeDocument/2006/relationships/image" Target="../media/image126.png"  /><Relationship Id="rId4" Type="http://schemas.openxmlformats.org/officeDocument/2006/relationships/image" Target="../media/image127.png"  /><Relationship Id="rId5" Type="http://schemas.openxmlformats.org/officeDocument/2006/relationships/image" Target="../media/image128.png"  /><Relationship Id="rId6" Type="http://schemas.openxmlformats.org/officeDocument/2006/relationships/image" Target="../media/image129.png"  /><Relationship Id="rId7" Type="http://schemas.openxmlformats.org/officeDocument/2006/relationships/image" Target="../media/image130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.png"  /><Relationship Id="rId11" Type="http://schemas.openxmlformats.org/officeDocument/2006/relationships/image" Target="../media/image136.png"  /><Relationship Id="rId2" Type="http://schemas.openxmlformats.org/officeDocument/2006/relationships/image" Target="../media/image131.png"  /><Relationship Id="rId3" Type="http://schemas.openxmlformats.org/officeDocument/2006/relationships/image" Target="../media/image132.png"  /><Relationship Id="rId4" Type="http://schemas.openxmlformats.org/officeDocument/2006/relationships/image" Target="../media/image133.png"  /><Relationship Id="rId5" Type="http://schemas.openxmlformats.org/officeDocument/2006/relationships/image" Target="../media/image134.png"  /><Relationship Id="rId6" Type="http://schemas.openxmlformats.org/officeDocument/2006/relationships/image" Target="../media/image39.png"  /><Relationship Id="rId7" Type="http://schemas.openxmlformats.org/officeDocument/2006/relationships/image" Target="../media/image40.png"  /><Relationship Id="rId8" Type="http://schemas.openxmlformats.org/officeDocument/2006/relationships/image" Target="../media/image41.png"  /><Relationship Id="rId9" Type="http://schemas.openxmlformats.org/officeDocument/2006/relationships/image" Target="../media/image135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.png"  /><Relationship Id="rId2" Type="http://schemas.openxmlformats.org/officeDocument/2006/relationships/image" Target="../media/image137.png"  /><Relationship Id="rId3" Type="http://schemas.openxmlformats.org/officeDocument/2006/relationships/image" Target="../media/image138.png"  /><Relationship Id="rId4" Type="http://schemas.openxmlformats.org/officeDocument/2006/relationships/image" Target="../media/image139.png"  /><Relationship Id="rId5" Type="http://schemas.openxmlformats.org/officeDocument/2006/relationships/image" Target="../media/image140.png"  /><Relationship Id="rId6" Type="http://schemas.openxmlformats.org/officeDocument/2006/relationships/image" Target="../media/image39.png"  /><Relationship Id="rId7" Type="http://schemas.openxmlformats.org/officeDocument/2006/relationships/image" Target="../media/image40.png"  /><Relationship Id="rId8" Type="http://schemas.openxmlformats.org/officeDocument/2006/relationships/image" Target="../media/image41.png"  /><Relationship Id="rId9" Type="http://schemas.openxmlformats.org/officeDocument/2006/relationships/image" Target="../media/image14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23.png"  /><Relationship Id="rId11" Type="http://schemas.openxmlformats.org/officeDocument/2006/relationships/image" Target="../media/image24.png"  /><Relationship Id="rId12" Type="http://schemas.openxmlformats.org/officeDocument/2006/relationships/image" Target="../media/image25.png"  /><Relationship Id="rId13" Type="http://schemas.openxmlformats.org/officeDocument/2006/relationships/image" Target="../media/image26.png"  /><Relationship Id="rId14" Type="http://schemas.openxmlformats.org/officeDocument/2006/relationships/image" Target="../media/image27.png"  /><Relationship Id="rId15" Type="http://schemas.openxmlformats.org/officeDocument/2006/relationships/image" Target="../media/image28.png"  /><Relationship Id="rId16" Type="http://schemas.openxmlformats.org/officeDocument/2006/relationships/image" Target="../media/image29.png"  /><Relationship Id="rId17" Type="http://schemas.openxmlformats.org/officeDocument/2006/relationships/image" Target="../media/image4.png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Relationship Id="rId5" Type="http://schemas.openxmlformats.org/officeDocument/2006/relationships/image" Target="../media/image18.png"  /><Relationship Id="rId6" Type="http://schemas.openxmlformats.org/officeDocument/2006/relationships/image" Target="../media/image19.png"  /><Relationship Id="rId7" Type="http://schemas.openxmlformats.org/officeDocument/2006/relationships/image" Target="../media/image20.png"  /><Relationship Id="rId8" Type="http://schemas.openxmlformats.org/officeDocument/2006/relationships/image" Target="../media/image21.png"  /><Relationship Id="rId9" Type="http://schemas.openxmlformats.org/officeDocument/2006/relationships/image" Target="../media/image2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.png"  /><Relationship Id="rId2" Type="http://schemas.openxmlformats.org/officeDocument/2006/relationships/image" Target="../media/image137.png"  /><Relationship Id="rId3" Type="http://schemas.openxmlformats.org/officeDocument/2006/relationships/image" Target="../media/image142.png"  /><Relationship Id="rId4" Type="http://schemas.openxmlformats.org/officeDocument/2006/relationships/image" Target="../media/image143.png"  /><Relationship Id="rId5" Type="http://schemas.openxmlformats.org/officeDocument/2006/relationships/image" Target="../media/image144.png"  /><Relationship Id="rId6" Type="http://schemas.openxmlformats.org/officeDocument/2006/relationships/image" Target="../media/image39.png"  /><Relationship Id="rId7" Type="http://schemas.openxmlformats.org/officeDocument/2006/relationships/image" Target="../media/image40.png"  /><Relationship Id="rId8" Type="http://schemas.openxmlformats.org/officeDocument/2006/relationships/image" Target="../media/image41.png"  /><Relationship Id="rId9" Type="http://schemas.openxmlformats.org/officeDocument/2006/relationships/image" Target="../media/image145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.png"  /><Relationship Id="rId2" Type="http://schemas.openxmlformats.org/officeDocument/2006/relationships/image" Target="../media/image137.png"  /><Relationship Id="rId3" Type="http://schemas.openxmlformats.org/officeDocument/2006/relationships/image" Target="../media/image146.png"  /><Relationship Id="rId4" Type="http://schemas.openxmlformats.org/officeDocument/2006/relationships/image" Target="../media/image147.png"  /><Relationship Id="rId5" Type="http://schemas.openxmlformats.org/officeDocument/2006/relationships/image" Target="../media/image144.png"  /><Relationship Id="rId6" Type="http://schemas.openxmlformats.org/officeDocument/2006/relationships/image" Target="../media/image39.png"  /><Relationship Id="rId7" Type="http://schemas.openxmlformats.org/officeDocument/2006/relationships/image" Target="../media/image40.png"  /><Relationship Id="rId8" Type="http://schemas.openxmlformats.org/officeDocument/2006/relationships/image" Target="../media/image41.png"  /><Relationship Id="rId9" Type="http://schemas.openxmlformats.org/officeDocument/2006/relationships/image" Target="../media/image145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45.png"  /><Relationship Id="rId11" Type="http://schemas.openxmlformats.org/officeDocument/2006/relationships/image" Target="../media/image4.png"  /><Relationship Id="rId2" Type="http://schemas.openxmlformats.org/officeDocument/2006/relationships/image" Target="../media/image137.png"  /><Relationship Id="rId3" Type="http://schemas.openxmlformats.org/officeDocument/2006/relationships/image" Target="../media/image148.png"  /><Relationship Id="rId4" Type="http://schemas.openxmlformats.org/officeDocument/2006/relationships/image" Target="../media/image149.png"  /><Relationship Id="rId5" Type="http://schemas.openxmlformats.org/officeDocument/2006/relationships/image" Target="../media/image150.png"  /><Relationship Id="rId6" Type="http://schemas.openxmlformats.org/officeDocument/2006/relationships/image" Target="../media/image151.png"  /><Relationship Id="rId7" Type="http://schemas.openxmlformats.org/officeDocument/2006/relationships/image" Target="../media/image39.png"  /><Relationship Id="rId8" Type="http://schemas.openxmlformats.org/officeDocument/2006/relationships/image" Target="../media/image40.png"  /><Relationship Id="rId9" Type="http://schemas.openxmlformats.org/officeDocument/2006/relationships/image" Target="../media/image4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27.png"  /><Relationship Id="rId11" Type="http://schemas.openxmlformats.org/officeDocument/2006/relationships/image" Target="../media/image28.png"  /><Relationship Id="rId12" Type="http://schemas.openxmlformats.org/officeDocument/2006/relationships/image" Target="../media/image153.png"  /><Relationship Id="rId13" Type="http://schemas.openxmlformats.org/officeDocument/2006/relationships/image" Target="../media/image4.png"  /><Relationship Id="rId14" Type="http://schemas.openxmlformats.org/officeDocument/2006/relationships/image" Target="../media/image154.png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image" Target="../media/image152.png"  /><Relationship Id="rId7" Type="http://schemas.openxmlformats.org/officeDocument/2006/relationships/image" Target="../media/image24.png"  /><Relationship Id="rId8" Type="http://schemas.openxmlformats.org/officeDocument/2006/relationships/image" Target="../media/image25.png"  /><Relationship Id="rId9" Type="http://schemas.openxmlformats.org/officeDocument/2006/relationships/image" Target="../media/image2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27.png"  /><Relationship Id="rId11" Type="http://schemas.openxmlformats.org/officeDocument/2006/relationships/image" Target="../media/image28.png"  /><Relationship Id="rId12" Type="http://schemas.openxmlformats.org/officeDocument/2006/relationships/image" Target="../media/image155.png"  /><Relationship Id="rId13" Type="http://schemas.openxmlformats.org/officeDocument/2006/relationships/image" Target="../media/image4.png"  /><Relationship Id="rId14" Type="http://schemas.openxmlformats.org/officeDocument/2006/relationships/image" Target="../media/image156.png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image" Target="../media/image152.png"  /><Relationship Id="rId7" Type="http://schemas.openxmlformats.org/officeDocument/2006/relationships/image" Target="../media/image24.png"  /><Relationship Id="rId8" Type="http://schemas.openxmlformats.org/officeDocument/2006/relationships/image" Target="../media/image25.png"  /><Relationship Id="rId9" Type="http://schemas.openxmlformats.org/officeDocument/2006/relationships/image" Target="../media/image26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0.png"  /><Relationship Id="rId3" Type="http://schemas.openxmlformats.org/officeDocument/2006/relationships/image" Target="../media/image157.png"  /><Relationship Id="rId4" Type="http://schemas.openxmlformats.org/officeDocument/2006/relationships/image" Target="../media/image152.png"  /><Relationship Id="rId5" Type="http://schemas.openxmlformats.org/officeDocument/2006/relationships/image" Target="../media/image158.png"  /><Relationship Id="rId6" Type="http://schemas.openxmlformats.org/officeDocument/2006/relationships/image" Target="../media/image159.png"  /><Relationship Id="rId7" Type="http://schemas.openxmlformats.org/officeDocument/2006/relationships/image" Target="../media/image4.png"  /><Relationship Id="rId8" Type="http://schemas.openxmlformats.org/officeDocument/2006/relationships/image" Target="../media/image16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7.png"  /><Relationship Id="rId3" Type="http://schemas.openxmlformats.org/officeDocument/2006/relationships/image" Target="../media/image161.png"  /><Relationship Id="rId4" Type="http://schemas.openxmlformats.org/officeDocument/2006/relationships/image" Target="../media/image162.pn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png"  /><Relationship Id="rId8" Type="http://schemas.openxmlformats.org/officeDocument/2006/relationships/image" Target="../media/image145.png"  /><Relationship Id="rId9" Type="http://schemas.openxmlformats.org/officeDocument/2006/relationships/image" Target="../media/image4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68.png"  /><Relationship Id="rId11" Type="http://schemas.openxmlformats.org/officeDocument/2006/relationships/image" Target="../media/image95.png"  /><Relationship Id="rId12" Type="http://schemas.openxmlformats.org/officeDocument/2006/relationships/image" Target="../media/image22.png"  /><Relationship Id="rId13" Type="http://schemas.openxmlformats.org/officeDocument/2006/relationships/image" Target="../media/image96.png"  /><Relationship Id="rId14" Type="http://schemas.openxmlformats.org/officeDocument/2006/relationships/image" Target="../media/image97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169.png"  /><Relationship Id="rId19" Type="http://schemas.openxmlformats.org/officeDocument/2006/relationships/image" Target="../media/image170.png"  /><Relationship Id="rId2" Type="http://schemas.openxmlformats.org/officeDocument/2006/relationships/image" Target="../media/image85.png"  /><Relationship Id="rId20" Type="http://schemas.openxmlformats.org/officeDocument/2006/relationships/image" Target="../media/image171.png"  /><Relationship Id="rId21" Type="http://schemas.openxmlformats.org/officeDocument/2006/relationships/image" Target="../media/image172.png"  /><Relationship Id="rId22" Type="http://schemas.openxmlformats.org/officeDocument/2006/relationships/image" Target="../media/image4.png"  /><Relationship Id="rId3" Type="http://schemas.openxmlformats.org/officeDocument/2006/relationships/image" Target="../media/image86.png"  /><Relationship Id="rId4" Type="http://schemas.openxmlformats.org/officeDocument/2006/relationships/image" Target="../media/image163.png"  /><Relationship Id="rId5" Type="http://schemas.openxmlformats.org/officeDocument/2006/relationships/image" Target="../media/image164.png"  /><Relationship Id="rId6" Type="http://schemas.openxmlformats.org/officeDocument/2006/relationships/image" Target="../media/image89.png"  /><Relationship Id="rId7" Type="http://schemas.openxmlformats.org/officeDocument/2006/relationships/image" Target="../media/image165.png"  /><Relationship Id="rId8" Type="http://schemas.openxmlformats.org/officeDocument/2006/relationships/image" Target="../media/image166.png"  /><Relationship Id="rId9" Type="http://schemas.openxmlformats.org/officeDocument/2006/relationships/image" Target="../media/image167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80.png"  /><Relationship Id="rId11" Type="http://schemas.openxmlformats.org/officeDocument/2006/relationships/image" Target="../media/image4.png"  /><Relationship Id="rId2" Type="http://schemas.openxmlformats.org/officeDocument/2006/relationships/image" Target="../media/image173.png"  /><Relationship Id="rId3" Type="http://schemas.openxmlformats.org/officeDocument/2006/relationships/image" Target="../media/image174.png"  /><Relationship Id="rId4" Type="http://schemas.openxmlformats.org/officeDocument/2006/relationships/image" Target="../media/image175.png"  /><Relationship Id="rId5" Type="http://schemas.openxmlformats.org/officeDocument/2006/relationships/image" Target="../media/image176.png"  /><Relationship Id="rId6" Type="http://schemas.openxmlformats.org/officeDocument/2006/relationships/image" Target="../media/image177.png"  /><Relationship Id="rId7" Type="http://schemas.openxmlformats.org/officeDocument/2006/relationships/image" Target="../media/image178.png"  /><Relationship Id="rId8" Type="http://schemas.openxmlformats.org/officeDocument/2006/relationships/image" Target="../media/image179.png"  /><Relationship Id="rId9" Type="http://schemas.openxmlformats.org/officeDocument/2006/relationships/image" Target="../media/image9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8.png"  /><Relationship Id="rId11" Type="http://schemas.openxmlformats.org/officeDocument/2006/relationships/image" Target="../media/image39.png"  /><Relationship Id="rId12" Type="http://schemas.openxmlformats.org/officeDocument/2006/relationships/image" Target="../media/image40.png"  /><Relationship Id="rId13" Type="http://schemas.openxmlformats.org/officeDocument/2006/relationships/image" Target="../media/image41.png"  /><Relationship Id="rId14" Type="http://schemas.openxmlformats.org/officeDocument/2006/relationships/image" Target="../media/image42.png"  /><Relationship Id="rId15" Type="http://schemas.openxmlformats.org/officeDocument/2006/relationships/image" Target="../media/image4.png"  /><Relationship Id="rId2" Type="http://schemas.openxmlformats.org/officeDocument/2006/relationships/image" Target="../media/image30.png"  /><Relationship Id="rId3" Type="http://schemas.openxmlformats.org/officeDocument/2006/relationships/image" Target="../media/image31.png"  /><Relationship Id="rId4" Type="http://schemas.openxmlformats.org/officeDocument/2006/relationships/image" Target="../media/image32.png"  /><Relationship Id="rId5" Type="http://schemas.openxmlformats.org/officeDocument/2006/relationships/image" Target="../media/image33.png"  /><Relationship Id="rId6" Type="http://schemas.openxmlformats.org/officeDocument/2006/relationships/image" Target="../media/image34.png"  /><Relationship Id="rId7" Type="http://schemas.openxmlformats.org/officeDocument/2006/relationships/image" Target="../media/image35.png"  /><Relationship Id="rId8" Type="http://schemas.openxmlformats.org/officeDocument/2006/relationships/image" Target="../media/image36.png"  /><Relationship Id="rId9" Type="http://schemas.openxmlformats.org/officeDocument/2006/relationships/image" Target="../media/image3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46.png"  /><Relationship Id="rId6" Type="http://schemas.openxmlformats.org/officeDocument/2006/relationships/image" Target="../media/image47.png"  /><Relationship Id="rId7" Type="http://schemas.openxmlformats.org/officeDocument/2006/relationships/image" Target="../media/image4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49.png"  /><Relationship Id="rId6" Type="http://schemas.openxmlformats.org/officeDocument/2006/relationships/image" Target="../media/image50.png"  /><Relationship Id="rId7" Type="http://schemas.openxmlformats.org/officeDocument/2006/relationships/image" Target="../media/image5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52.png"  /><Relationship Id="rId6" Type="http://schemas.openxmlformats.org/officeDocument/2006/relationships/image" Target="../media/image53.png"  /><Relationship Id="rId7" Type="http://schemas.openxmlformats.org/officeDocument/2006/relationships/image" Target="../media/image54.png"  /><Relationship Id="rId8" Type="http://schemas.openxmlformats.org/officeDocument/2006/relationships/image" Target="../media/image5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4.png"  /><Relationship Id="rId11" Type="http://schemas.openxmlformats.org/officeDocument/2006/relationships/image" Target="../media/image65.png"  /><Relationship Id="rId12" Type="http://schemas.openxmlformats.org/officeDocument/2006/relationships/image" Target="../media/image66.png"  /><Relationship Id="rId13" Type="http://schemas.openxmlformats.org/officeDocument/2006/relationships/image" Target="../media/image67.png"  /><Relationship Id="rId14" Type="http://schemas.openxmlformats.org/officeDocument/2006/relationships/image" Target="../media/image68.png"  /><Relationship Id="rId15" Type="http://schemas.openxmlformats.org/officeDocument/2006/relationships/image" Target="../media/image69.png"  /><Relationship Id="rId16" Type="http://schemas.openxmlformats.org/officeDocument/2006/relationships/image" Target="../media/image70.png"  /><Relationship Id="rId17" Type="http://schemas.openxmlformats.org/officeDocument/2006/relationships/image" Target="../media/image71.png"  /><Relationship Id="rId18" Type="http://schemas.openxmlformats.org/officeDocument/2006/relationships/image" Target="../media/image72.png"  /><Relationship Id="rId19" Type="http://schemas.openxmlformats.org/officeDocument/2006/relationships/image" Target="../media/image73.png"  /><Relationship Id="rId2" Type="http://schemas.openxmlformats.org/officeDocument/2006/relationships/image" Target="../media/image56.png"  /><Relationship Id="rId20" Type="http://schemas.openxmlformats.org/officeDocument/2006/relationships/image" Target="../media/image39.png"  /><Relationship Id="rId21" Type="http://schemas.openxmlformats.org/officeDocument/2006/relationships/image" Target="../media/image40.png"  /><Relationship Id="rId22" Type="http://schemas.openxmlformats.org/officeDocument/2006/relationships/image" Target="../media/image41.png"  /><Relationship Id="rId23" Type="http://schemas.openxmlformats.org/officeDocument/2006/relationships/image" Target="../media/image74.png"  /><Relationship Id="rId24" Type="http://schemas.openxmlformats.org/officeDocument/2006/relationships/image" Target="../media/image4.png"  /><Relationship Id="rId3" Type="http://schemas.openxmlformats.org/officeDocument/2006/relationships/image" Target="../media/image57.png"  /><Relationship Id="rId4" Type="http://schemas.openxmlformats.org/officeDocument/2006/relationships/image" Target="../media/image58.png"  /><Relationship Id="rId5" Type="http://schemas.openxmlformats.org/officeDocument/2006/relationships/image" Target="../media/image59.png"  /><Relationship Id="rId6" Type="http://schemas.openxmlformats.org/officeDocument/2006/relationships/image" Target="../media/image60.png"  /><Relationship Id="rId7" Type="http://schemas.openxmlformats.org/officeDocument/2006/relationships/image" Target="../media/image61.png"  /><Relationship Id="rId8" Type="http://schemas.openxmlformats.org/officeDocument/2006/relationships/image" Target="../media/image62.png"  /><Relationship Id="rId9" Type="http://schemas.openxmlformats.org/officeDocument/2006/relationships/image" Target="../media/image6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0.png"  /><Relationship Id="rId3" Type="http://schemas.openxmlformats.org/officeDocument/2006/relationships/image" Target="../media/image75.png"  /><Relationship Id="rId4" Type="http://schemas.openxmlformats.org/officeDocument/2006/relationships/image" Target="../media/image7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77.png"  /><Relationship Id="rId6" Type="http://schemas.openxmlformats.org/officeDocument/2006/relationships/image" Target="../media/image78.png"  /><Relationship Id="rId7" Type="http://schemas.openxmlformats.org/officeDocument/2006/relationships/image" Target="../media/image79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245100"/>
            <a:ext cx="18592800" cy="5435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23900"/>
            <a:ext cx="8839200" cy="8839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2489200"/>
            <a:ext cx="5270500" cy="774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700" y="7353300"/>
            <a:ext cx="4737100" cy="1041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140000">
            <a:off x="4978400" y="7683500"/>
            <a:ext cx="1333500" cy="133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700000">
            <a:off x="12725400" y="2209800"/>
            <a:ext cx="1016000" cy="1016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2540000"/>
            <a:ext cx="6578600" cy="876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7700" y="4711700"/>
            <a:ext cx="952500" cy="149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16100" y="4470400"/>
            <a:ext cx="1435100" cy="1765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44600" y="7632700"/>
            <a:ext cx="355600" cy="355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6500" y="6794500"/>
            <a:ext cx="355600" cy="355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1500" y="3670300"/>
            <a:ext cx="355600" cy="35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4300" y="5676900"/>
            <a:ext cx="10147300" cy="2082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5700" y="3314700"/>
            <a:ext cx="87122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0" y="3949700"/>
            <a:ext cx="11607800" cy="488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863600"/>
            <a:ext cx="149098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3900" y="9029700"/>
            <a:ext cx="16510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4318000"/>
            <a:ext cx="6172200" cy="462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863600"/>
            <a:ext cx="147574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200" y="4660900"/>
            <a:ext cx="9766300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6540500"/>
            <a:ext cx="18592800" cy="401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06900"/>
            <a:ext cx="4876800" cy="487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6642100"/>
            <a:ext cx="5702300" cy="927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06900"/>
            <a:ext cx="4876800" cy="4876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6642100"/>
            <a:ext cx="5549900" cy="927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4406900"/>
            <a:ext cx="4876800" cy="4876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00000">
            <a:off x="11480800" y="43815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700" y="6642100"/>
            <a:ext cx="5029200" cy="927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600" y="7289800"/>
            <a:ext cx="4241800" cy="1257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1200" y="7391400"/>
            <a:ext cx="4267200" cy="1257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68200" y="7391400"/>
            <a:ext cx="4267200" cy="1257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0" y="711200"/>
            <a:ext cx="12700000" cy="3657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140000">
            <a:off x="16408400" y="7035800"/>
            <a:ext cx="711200" cy="711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800" y="7264400"/>
            <a:ext cx="1244600" cy="1524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800" y="5562600"/>
            <a:ext cx="3302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93500" y="8953500"/>
            <a:ext cx="330200" cy="330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68800" y="5816600"/>
            <a:ext cx="330200" cy="330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5700" y="4406900"/>
            <a:ext cx="330200" cy="3302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6700" y="4737100"/>
            <a:ext cx="2324100" cy="1803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32800" y="4597400"/>
            <a:ext cx="1676400" cy="1866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88900" y="4991100"/>
            <a:ext cx="1282700" cy="1257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325600" y="5143500"/>
            <a:ext cx="15494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5334000"/>
            <a:ext cx="3035300" cy="3035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55900"/>
            <a:ext cx="6172200" cy="61722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4368800"/>
            <a:ext cx="3759200" cy="4140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0" y="5295900"/>
            <a:ext cx="3035300" cy="30353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5800" y="4064000"/>
            <a:ext cx="2832100" cy="4305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700" y="8394700"/>
            <a:ext cx="5981700" cy="787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00" y="863600"/>
            <a:ext cx="14363700" cy="172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3700" y="8572500"/>
            <a:ext cx="5816600" cy="787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88800" y="8267700"/>
            <a:ext cx="66040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00" y="4140200"/>
            <a:ext cx="7378700" cy="5257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863600"/>
            <a:ext cx="123444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800" y="5156200"/>
            <a:ext cx="77851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0" y="1676400"/>
            <a:ext cx="4965700" cy="3467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00" y="1651000"/>
            <a:ext cx="4660900" cy="3492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5727700"/>
            <a:ext cx="4559300" cy="34163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0" y="5664200"/>
            <a:ext cx="4775200" cy="3543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800" y="5016500"/>
            <a:ext cx="6769100" cy="86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30200"/>
            <a:ext cx="8890000" cy="2540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0800" y="5016500"/>
            <a:ext cx="56642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4100" y="9017000"/>
            <a:ext cx="7124700" cy="863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5400" y="9080500"/>
            <a:ext cx="68199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4457700"/>
            <a:ext cx="6172200" cy="463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863600"/>
            <a:ext cx="91059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400" y="5054600"/>
            <a:ext cx="78359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92800" cy="17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7569200" y="673100"/>
            <a:ext cx="419100" cy="41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00" y="368300"/>
            <a:ext cx="635000" cy="78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200" y="1219200"/>
            <a:ext cx="2286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219200"/>
            <a:ext cx="228600" cy="22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0" y="215900"/>
            <a:ext cx="228600" cy="228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0" y="279400"/>
            <a:ext cx="7429500" cy="181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2730500"/>
            <a:ext cx="17297400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254500"/>
            <a:ext cx="18592800" cy="6121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0" y="5359400"/>
            <a:ext cx="4762500" cy="3898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5715000"/>
            <a:ext cx="10528300" cy="396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0" y="2057400"/>
            <a:ext cx="10312400" cy="2006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1282700"/>
            <a:ext cx="2540000" cy="533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14300" y="9372600"/>
            <a:ext cx="44323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013200"/>
            <a:ext cx="18592800" cy="6362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300" y="5143500"/>
            <a:ext cx="6172200" cy="3467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5588000"/>
            <a:ext cx="8432800" cy="396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1993900"/>
            <a:ext cx="10350500" cy="2006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1282700"/>
            <a:ext cx="2540000" cy="533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207000"/>
            <a:ext cx="18592800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600200"/>
            <a:ext cx="13296900" cy="8064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168900"/>
            <a:ext cx="8382000" cy="25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943600"/>
            <a:ext cx="8382000" cy="254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731000"/>
            <a:ext cx="8382000" cy="25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518400"/>
            <a:ext cx="83820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293100"/>
            <a:ext cx="8382000" cy="25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0" y="4445000"/>
            <a:ext cx="5473700" cy="5334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533900"/>
            <a:ext cx="520700" cy="495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5321300"/>
            <a:ext cx="520700" cy="495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6096000"/>
            <a:ext cx="520700" cy="495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6883400"/>
            <a:ext cx="520700" cy="495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7670800"/>
            <a:ext cx="520700" cy="495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140000">
            <a:off x="2032000" y="5600700"/>
            <a:ext cx="838200" cy="838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7600" y="4152900"/>
            <a:ext cx="1244600" cy="1524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1200" y="2540000"/>
            <a:ext cx="4127500" cy="977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000">
            <a:off x="10617200" y="1308100"/>
            <a:ext cx="431800" cy="317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420000">
            <a:off x="7264400" y="1689100"/>
            <a:ext cx="431800" cy="317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7200" y="6985000"/>
            <a:ext cx="622300" cy="97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2700" y="4140200"/>
            <a:ext cx="381000" cy="3810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4500" y="8585200"/>
            <a:ext cx="381000" cy="3810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49500" y="5575300"/>
            <a:ext cx="381000" cy="381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141700" y="6350000"/>
            <a:ext cx="381000" cy="3810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74000" y="2705100"/>
            <a:ext cx="2578100" cy="685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4013200"/>
            <a:ext cx="18592800" cy="6362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300" y="5283200"/>
            <a:ext cx="3835400" cy="383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5562600"/>
            <a:ext cx="8318500" cy="345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0" y="2044700"/>
            <a:ext cx="10350500" cy="2006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1282700"/>
            <a:ext cx="2540000" cy="520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013200"/>
            <a:ext cx="18592800" cy="6362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700" y="5435600"/>
            <a:ext cx="3835400" cy="383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5410200"/>
            <a:ext cx="7200900" cy="407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0" y="2044700"/>
            <a:ext cx="10350500" cy="2006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1282700"/>
            <a:ext cx="2540000" cy="520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013200"/>
            <a:ext cx="18592800" cy="6362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4533900"/>
            <a:ext cx="2946400" cy="5308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700" y="4356100"/>
            <a:ext cx="3200400" cy="5308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0" y="5549900"/>
            <a:ext cx="10871200" cy="3467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800" y="1866900"/>
            <a:ext cx="4686300" cy="1968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700" y="1282700"/>
            <a:ext cx="2540000" cy="520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207000"/>
            <a:ext cx="18592800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1600200"/>
            <a:ext cx="13296900" cy="8064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140000">
            <a:off x="2032000" y="5600700"/>
            <a:ext cx="838200" cy="838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600" y="4152900"/>
            <a:ext cx="1244600" cy="15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700" y="2159000"/>
            <a:ext cx="10350500" cy="97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">
            <a:off x="10617200" y="1308100"/>
            <a:ext cx="431800" cy="317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20000">
            <a:off x="7264400" y="1689100"/>
            <a:ext cx="431800" cy="317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200" y="6985000"/>
            <a:ext cx="622300" cy="977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700" y="4140200"/>
            <a:ext cx="381000" cy="381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4500" y="8585200"/>
            <a:ext cx="381000" cy="38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49500" y="5575300"/>
            <a:ext cx="381000" cy="381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1700" y="6350000"/>
            <a:ext cx="381000" cy="381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9700" y="2209800"/>
            <a:ext cx="6578600" cy="977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2900" y="5041900"/>
            <a:ext cx="120269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207000"/>
            <a:ext cx="18592800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1600200"/>
            <a:ext cx="13296900" cy="8064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140000">
            <a:off x="2032000" y="5600700"/>
            <a:ext cx="838200" cy="838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600" y="4152900"/>
            <a:ext cx="1244600" cy="15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700" y="2159000"/>
            <a:ext cx="10350500" cy="97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">
            <a:off x="10617200" y="1308100"/>
            <a:ext cx="431800" cy="317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20000">
            <a:off x="7264400" y="1689100"/>
            <a:ext cx="431800" cy="317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200" y="6985000"/>
            <a:ext cx="622300" cy="977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700" y="4140200"/>
            <a:ext cx="381000" cy="381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4500" y="8585200"/>
            <a:ext cx="381000" cy="38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49500" y="5575300"/>
            <a:ext cx="381000" cy="381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1700" y="6350000"/>
            <a:ext cx="381000" cy="381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0200" y="2349500"/>
            <a:ext cx="5003800" cy="723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500" y="4229100"/>
            <a:ext cx="122428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826000"/>
            <a:ext cx="18592800" cy="55499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59100"/>
            <a:ext cx="7391400" cy="6121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0" y="1409700"/>
            <a:ext cx="10350500" cy="977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5435600"/>
            <a:ext cx="9067800" cy="491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00" y="2921000"/>
            <a:ext cx="3911600" cy="1943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900" y="1612900"/>
            <a:ext cx="5080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013200"/>
            <a:ext cx="18592800" cy="6362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5003800"/>
            <a:ext cx="12966700" cy="4673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2159000"/>
            <a:ext cx="13754100" cy="2032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700" y="1282700"/>
            <a:ext cx="2540000" cy="520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6540500"/>
            <a:ext cx="18592800" cy="401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06900"/>
            <a:ext cx="4876800" cy="487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6642100"/>
            <a:ext cx="5753100" cy="850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06900"/>
            <a:ext cx="4876800" cy="4876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0" y="6426200"/>
            <a:ext cx="4838700" cy="1485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4406900"/>
            <a:ext cx="4876800" cy="4876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00000">
            <a:off x="11480800" y="43815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0900" y="6654800"/>
            <a:ext cx="5753100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7721600"/>
            <a:ext cx="5435600" cy="609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2800" y="7721600"/>
            <a:ext cx="5435600" cy="60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33200" y="7569200"/>
            <a:ext cx="4876800" cy="914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4100" y="1828800"/>
            <a:ext cx="12382500" cy="261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140000">
            <a:off x="16408400" y="7035800"/>
            <a:ext cx="711200" cy="711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800" y="7264400"/>
            <a:ext cx="1244600" cy="1524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800" y="5562600"/>
            <a:ext cx="3302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93500" y="8953500"/>
            <a:ext cx="330200" cy="330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68800" y="5816600"/>
            <a:ext cx="330200" cy="330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5700" y="4406900"/>
            <a:ext cx="330200" cy="330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73400" y="4762500"/>
            <a:ext cx="1778000" cy="17780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42300" y="4737100"/>
            <a:ext cx="1803400" cy="18034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49300" y="4686300"/>
            <a:ext cx="1739900" cy="17399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9100" y="1282700"/>
            <a:ext cx="5702300" cy="5207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6388100"/>
            <a:ext cx="18592800" cy="430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556500"/>
            <a:ext cx="13652500" cy="1016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7023100"/>
            <a:ext cx="4737100" cy="850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140000">
            <a:off x="14884400" y="7861300"/>
            <a:ext cx="647700" cy="647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0" y="7416800"/>
            <a:ext cx="1155700" cy="1422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0" y="2032000"/>
            <a:ext cx="6134100" cy="86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0" y="2095500"/>
            <a:ext cx="6959600" cy="1016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400" y="7035800"/>
            <a:ext cx="330200" cy="330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65400" y="7099300"/>
            <a:ext cx="330200" cy="33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1900" y="8229600"/>
            <a:ext cx="3302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" y="2387600"/>
            <a:ext cx="17246600" cy="4749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826000"/>
            <a:ext cx="18592800" cy="55499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59100"/>
            <a:ext cx="7391400" cy="6121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5600700"/>
            <a:ext cx="7086600" cy="1701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7607300"/>
            <a:ext cx="3530600" cy="62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7594600"/>
            <a:ext cx="4038600" cy="68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7607300"/>
            <a:ext cx="3530600" cy="62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700" y="7620000"/>
            <a:ext cx="1739900" cy="72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" y="8458200"/>
            <a:ext cx="4559300" cy="749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7100" y="8305800"/>
            <a:ext cx="3162300" cy="723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900" y="2501900"/>
            <a:ext cx="5753100" cy="29083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4600" y="1282700"/>
            <a:ext cx="2565400" cy="520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3911600"/>
            <a:ext cx="9982200" cy="4762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863600"/>
            <a:ext cx="121158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0" y="8699500"/>
            <a:ext cx="71501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0" y="4165600"/>
            <a:ext cx="10121900" cy="4267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863600"/>
            <a:ext cx="121539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0" y="8699500"/>
            <a:ext cx="69723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7086600"/>
            <a:ext cx="6489700" cy="2730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3797300"/>
            <a:ext cx="6489700" cy="2628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00" y="863600"/>
            <a:ext cx="6235700" cy="172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3200" y="4660900"/>
            <a:ext cx="9766300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279900"/>
            <a:ext cx="18592800" cy="641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7251700"/>
            <a:ext cx="14770100" cy="25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56400" y="7251700"/>
            <a:ext cx="4762500" cy="2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978400"/>
            <a:ext cx="1320800" cy="444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4978400"/>
            <a:ext cx="1562100" cy="495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4400" y="4902200"/>
            <a:ext cx="3759200" cy="1320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100" y="4914900"/>
            <a:ext cx="1320800" cy="44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0" y="4914900"/>
            <a:ext cx="1244600" cy="495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34900" y="4813300"/>
            <a:ext cx="2070100" cy="87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5200" y="6032500"/>
            <a:ext cx="4470400" cy="914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0300" y="5842000"/>
            <a:ext cx="5054600" cy="128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7600" y="8699500"/>
            <a:ext cx="4838700" cy="914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7696200"/>
            <a:ext cx="1320800" cy="444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7708900"/>
            <a:ext cx="1524000" cy="495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4400" y="7607300"/>
            <a:ext cx="1943100" cy="1320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100" y="7696200"/>
            <a:ext cx="1320800" cy="4445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7800" y="5905500"/>
            <a:ext cx="2705100" cy="2705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1200" y="7696200"/>
            <a:ext cx="1536700" cy="495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36500" y="7594600"/>
            <a:ext cx="1993900" cy="1320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0600" y="8699500"/>
            <a:ext cx="4610100" cy="914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73300" y="1524000"/>
            <a:ext cx="13766800" cy="36703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70800" y="1155700"/>
            <a:ext cx="2946400" cy="6985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60000">
            <a:off x="10236200" y="1270000"/>
            <a:ext cx="254000" cy="1905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-420000">
            <a:off x="7835900" y="1536700"/>
            <a:ext cx="254000" cy="190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94600" y="1282700"/>
            <a:ext cx="2565400" cy="5334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3400" y="254000"/>
            <a:ext cx="3467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143500"/>
            <a:ext cx="18592800" cy="55499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59100"/>
            <a:ext cx="7391400" cy="6121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74900"/>
            <a:ext cx="8813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17424400" cy="132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762500"/>
            <a:ext cx="18592800" cy="599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70300"/>
            <a:ext cx="17424400" cy="61849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3848100"/>
            <a:ext cx="9372600" cy="5067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863600"/>
            <a:ext cx="149098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700" y="9105900"/>
            <a:ext cx="1574800" cy="86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사용자 지정</ep:PresentationFormat>
  <ep:Paragraphs>0</ep:Paragraphs>
  <ep:Slides>28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ep:HeadingPairs>
  <ep:TitlesOfParts>
    <vt:vector size="2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dc:creator>user</dc:creator>
  <cp:lastModifiedBy>User</cp:lastModifiedBy>
  <dcterms:modified xsi:type="dcterms:W3CDTF">2024-06-03T03:57:30.092</dcterms:modified>
  <cp:revision>5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